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6"/>
  </p:notesMasterIdLst>
  <p:handoutMasterIdLst>
    <p:handoutMasterId r:id="rId47"/>
  </p:handoutMasterIdLst>
  <p:sldIdLst>
    <p:sldId id="664" r:id="rId6"/>
    <p:sldId id="614" r:id="rId7"/>
    <p:sldId id="665" r:id="rId8"/>
    <p:sldId id="669" r:id="rId9"/>
    <p:sldId id="666" r:id="rId10"/>
    <p:sldId id="616" r:id="rId11"/>
    <p:sldId id="617" r:id="rId12"/>
    <p:sldId id="618" r:id="rId13"/>
    <p:sldId id="619" r:id="rId14"/>
    <p:sldId id="620" r:id="rId15"/>
    <p:sldId id="621" r:id="rId16"/>
    <p:sldId id="622" r:id="rId17"/>
    <p:sldId id="623" r:id="rId18"/>
    <p:sldId id="624" r:id="rId19"/>
    <p:sldId id="627" r:id="rId20"/>
    <p:sldId id="670" r:id="rId21"/>
    <p:sldId id="671" r:id="rId22"/>
    <p:sldId id="672" r:id="rId23"/>
    <p:sldId id="633" r:id="rId24"/>
    <p:sldId id="636" r:id="rId25"/>
    <p:sldId id="638" r:id="rId26"/>
    <p:sldId id="660" r:id="rId27"/>
    <p:sldId id="667" r:id="rId28"/>
    <p:sldId id="639" r:id="rId29"/>
    <p:sldId id="641" r:id="rId30"/>
    <p:sldId id="642" r:id="rId31"/>
    <p:sldId id="643" r:id="rId32"/>
    <p:sldId id="644" r:id="rId33"/>
    <p:sldId id="646" r:id="rId34"/>
    <p:sldId id="668" r:id="rId35"/>
    <p:sldId id="661" r:id="rId36"/>
    <p:sldId id="662" r:id="rId37"/>
    <p:sldId id="649" r:id="rId38"/>
    <p:sldId id="650" r:id="rId39"/>
    <p:sldId id="663" r:id="rId40"/>
    <p:sldId id="653" r:id="rId41"/>
    <p:sldId id="654" r:id="rId42"/>
    <p:sldId id="655" r:id="rId43"/>
    <p:sldId id="656" r:id="rId44"/>
    <p:sldId id="657" r:id="rId45"/>
  </p:sldIdLst>
  <p:sldSz cx="9144000" cy="5145088"/>
  <p:notesSz cx="6858000" cy="9144000"/>
  <p:defaultTextStyle>
    <a:defPPr>
      <a:defRPr lang="en-US"/>
    </a:defPPr>
    <a:lvl1pPr marL="0" algn="l" defTabSz="685632" rtl="0" eaLnBrk="1" latinLnBrk="0" hangingPunct="1">
      <a:defRPr sz="1400" kern="1200">
        <a:solidFill>
          <a:schemeClr val="tx1"/>
        </a:solidFill>
        <a:latin typeface="+mn-lt"/>
        <a:ea typeface="+mn-ea"/>
        <a:cs typeface="+mn-cs"/>
      </a:defRPr>
    </a:lvl1pPr>
    <a:lvl2pPr marL="342816" algn="l" defTabSz="685632" rtl="0" eaLnBrk="1" latinLnBrk="0" hangingPunct="1">
      <a:defRPr sz="1400" kern="1200">
        <a:solidFill>
          <a:schemeClr val="tx1"/>
        </a:solidFill>
        <a:latin typeface="+mn-lt"/>
        <a:ea typeface="+mn-ea"/>
        <a:cs typeface="+mn-cs"/>
      </a:defRPr>
    </a:lvl2pPr>
    <a:lvl3pPr marL="685632" algn="l" defTabSz="685632" rtl="0" eaLnBrk="1" latinLnBrk="0" hangingPunct="1">
      <a:defRPr sz="1400" kern="1200">
        <a:solidFill>
          <a:schemeClr val="tx1"/>
        </a:solidFill>
        <a:latin typeface="+mn-lt"/>
        <a:ea typeface="+mn-ea"/>
        <a:cs typeface="+mn-cs"/>
      </a:defRPr>
    </a:lvl3pPr>
    <a:lvl4pPr marL="1028448" algn="l" defTabSz="685632" rtl="0" eaLnBrk="1" latinLnBrk="0" hangingPunct="1">
      <a:defRPr sz="1400" kern="1200">
        <a:solidFill>
          <a:schemeClr val="tx1"/>
        </a:solidFill>
        <a:latin typeface="+mn-lt"/>
        <a:ea typeface="+mn-ea"/>
        <a:cs typeface="+mn-cs"/>
      </a:defRPr>
    </a:lvl4pPr>
    <a:lvl5pPr marL="1371264" algn="l" defTabSz="685632" rtl="0" eaLnBrk="1" latinLnBrk="0" hangingPunct="1">
      <a:defRPr sz="1400" kern="1200">
        <a:solidFill>
          <a:schemeClr val="tx1"/>
        </a:solidFill>
        <a:latin typeface="+mn-lt"/>
        <a:ea typeface="+mn-ea"/>
        <a:cs typeface="+mn-cs"/>
      </a:defRPr>
    </a:lvl5pPr>
    <a:lvl6pPr marL="1714080" algn="l" defTabSz="685632" rtl="0" eaLnBrk="1" latinLnBrk="0" hangingPunct="1">
      <a:defRPr sz="1400" kern="1200">
        <a:solidFill>
          <a:schemeClr val="tx1"/>
        </a:solidFill>
        <a:latin typeface="+mn-lt"/>
        <a:ea typeface="+mn-ea"/>
        <a:cs typeface="+mn-cs"/>
      </a:defRPr>
    </a:lvl6pPr>
    <a:lvl7pPr marL="2056896" algn="l" defTabSz="685632" rtl="0" eaLnBrk="1" latinLnBrk="0" hangingPunct="1">
      <a:defRPr sz="1400" kern="1200">
        <a:solidFill>
          <a:schemeClr val="tx1"/>
        </a:solidFill>
        <a:latin typeface="+mn-lt"/>
        <a:ea typeface="+mn-ea"/>
        <a:cs typeface="+mn-cs"/>
      </a:defRPr>
    </a:lvl7pPr>
    <a:lvl8pPr marL="2399712" algn="l" defTabSz="685632" rtl="0" eaLnBrk="1" latinLnBrk="0" hangingPunct="1">
      <a:defRPr sz="1400" kern="1200">
        <a:solidFill>
          <a:schemeClr val="tx1"/>
        </a:solidFill>
        <a:latin typeface="+mn-lt"/>
        <a:ea typeface="+mn-ea"/>
        <a:cs typeface="+mn-cs"/>
      </a:defRPr>
    </a:lvl8pPr>
    <a:lvl9pPr marL="2742528" algn="l" defTabSz="6856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2F2F2"/>
    <a:srgbClr val="007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12" autoAdjust="0"/>
    <p:restoredTop sz="94660" autoAdjust="0"/>
  </p:normalViewPr>
  <p:slideViewPr>
    <p:cSldViewPr snapToGrid="0" showGuides="1">
      <p:cViewPr>
        <p:scale>
          <a:sx n="80" d="100"/>
          <a:sy n="80" d="100"/>
        </p:scale>
        <p:origin x="760" y="164"/>
      </p:cViewPr>
      <p:guideLst>
        <p:guide orient="horz" pos="1621"/>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248"/>
    </p:cViewPr>
  </p:sorterViewPr>
  <p:notesViewPr>
    <p:cSldViewPr snapToGrid="0">
      <p:cViewPr varScale="1">
        <p:scale>
          <a:sx n="86" d="100"/>
          <a:sy n="86" d="100"/>
        </p:scale>
        <p:origin x="-30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C2195A-86D8-45D7-801D-00BBD410E050}"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zh-CN" altLang="en-US"/>
        </a:p>
      </dgm:t>
    </dgm:pt>
    <dgm:pt modelId="{59CB7DAC-499A-4287-98F6-486A466AF992}">
      <dgm:prSet custT="1"/>
      <dgm:spPr>
        <a:solidFill>
          <a:srgbClr val="FF33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rtl="0">
            <a:lnSpc>
              <a:spcPct val="50000"/>
            </a:lnSpc>
          </a:pPr>
          <a:r>
            <a:rPr lang="zh-CN" altLang="en-US" sz="2000" b="1" dirty="0" smtClean="0">
              <a:latin typeface="Microsoft YaHei" pitchFamily="34" charset="-122"/>
              <a:ea typeface="Microsoft YaHei" pitchFamily="34" charset="-122"/>
            </a:rPr>
            <a:t>工会</a:t>
          </a:r>
          <a:endParaRPr lang="en-US" altLang="zh-CN" sz="2000" b="1" dirty="0" smtClean="0">
            <a:latin typeface="Microsoft YaHei" pitchFamily="34" charset="-122"/>
            <a:ea typeface="Microsoft YaHei" pitchFamily="34" charset="-122"/>
          </a:endParaRPr>
        </a:p>
        <a:p>
          <a:pPr algn="ctr" rtl="0">
            <a:lnSpc>
              <a:spcPct val="90000"/>
            </a:lnSpc>
          </a:pPr>
          <a:r>
            <a:rPr lang="zh-CN" altLang="en-US" sz="2000" b="1" dirty="0" smtClean="0">
              <a:latin typeface="Microsoft YaHei" pitchFamily="34" charset="-122"/>
              <a:ea typeface="Microsoft YaHei" pitchFamily="34" charset="-122"/>
            </a:rPr>
            <a:t>＋职工代表</a:t>
          </a:r>
          <a:endParaRPr lang="en-US" sz="2000" b="1" dirty="0">
            <a:latin typeface="Microsoft YaHei" pitchFamily="34" charset="-122"/>
            <a:ea typeface="Microsoft YaHei" pitchFamily="34" charset="-122"/>
          </a:endParaRPr>
        </a:p>
      </dgm:t>
    </dgm:pt>
    <dgm:pt modelId="{3422C717-893A-46E3-8347-D91F2D0B51F8}" type="parTrans" cxnId="{2A8E0612-1930-481E-A541-4145F65B34E5}">
      <dgm:prSet/>
      <dgm:spPr/>
      <dgm:t>
        <a:bodyPr/>
        <a:lstStyle/>
        <a:p>
          <a:pPr algn="ctr"/>
          <a:endParaRPr lang="zh-CN" altLang="en-US" b="0">
            <a:latin typeface="Microsoft YaHei" pitchFamily="34" charset="-122"/>
            <a:ea typeface="Microsoft YaHei" pitchFamily="34" charset="-122"/>
          </a:endParaRPr>
        </a:p>
      </dgm:t>
    </dgm:pt>
    <dgm:pt modelId="{CC904E32-9DC2-457B-9066-E98FBD7904A9}" type="sibTrans" cxnId="{2A8E0612-1930-481E-A541-4145F65B34E5}">
      <dgm:prSet/>
      <dgm:spPr/>
      <dgm:t>
        <a:bodyPr/>
        <a:lstStyle/>
        <a:p>
          <a:pPr algn="ctr"/>
          <a:endParaRPr lang="zh-CN" altLang="en-US" b="0">
            <a:latin typeface="Microsoft YaHei" pitchFamily="34" charset="-122"/>
            <a:ea typeface="Microsoft YaHei" pitchFamily="34" charset="-122"/>
          </a:endParaRPr>
        </a:p>
      </dgm:t>
    </dgm:pt>
    <dgm:pt modelId="{F08374AA-2147-4976-AC1D-AE0FFEDD04C3}">
      <dgm:prSet custT="1"/>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rtl="0"/>
          <a:r>
            <a:rPr lang="zh-CN" altLang="en-US" sz="2000" b="1" dirty="0" smtClean="0">
              <a:latin typeface="Microsoft YaHei" pitchFamily="34" charset="-122"/>
              <a:ea typeface="Microsoft YaHei" pitchFamily="34" charset="-122"/>
            </a:rPr>
            <a:t>安委会</a:t>
          </a:r>
          <a:endParaRPr lang="en-US" altLang="zh-CN" sz="2000" b="1" dirty="0" smtClean="0">
            <a:latin typeface="Microsoft YaHei" pitchFamily="34" charset="-122"/>
            <a:ea typeface="Microsoft YaHei" pitchFamily="34" charset="-122"/>
          </a:endParaRPr>
        </a:p>
        <a:p>
          <a:pPr algn="ctr" rtl="0"/>
          <a:r>
            <a:rPr lang="zh-CN" altLang="en-US" sz="2000" b="1" dirty="0" smtClean="0">
              <a:latin typeface="Microsoft YaHei" pitchFamily="34" charset="-122"/>
              <a:ea typeface="Microsoft YaHei" pitchFamily="34" charset="-122"/>
            </a:rPr>
            <a:t>＋工作人员代表</a:t>
          </a:r>
          <a:endParaRPr lang="en-US" sz="2000" b="1" dirty="0">
            <a:latin typeface="Microsoft YaHei" pitchFamily="34" charset="-122"/>
            <a:ea typeface="Microsoft YaHei" pitchFamily="34" charset="-122"/>
          </a:endParaRPr>
        </a:p>
      </dgm:t>
    </dgm:pt>
    <dgm:pt modelId="{B7A19985-0707-4A53-8CA0-C4507E220F4A}" type="parTrans" cxnId="{7F0D1A9E-F4B0-431C-BA51-0A2EA37772B4}">
      <dgm:prSet/>
      <dgm:spPr/>
      <dgm:t>
        <a:bodyPr/>
        <a:lstStyle/>
        <a:p>
          <a:pPr algn="ctr"/>
          <a:endParaRPr lang="zh-CN" altLang="en-US" b="0">
            <a:latin typeface="Microsoft YaHei" pitchFamily="34" charset="-122"/>
            <a:ea typeface="Microsoft YaHei" pitchFamily="34" charset="-122"/>
          </a:endParaRPr>
        </a:p>
      </dgm:t>
    </dgm:pt>
    <dgm:pt modelId="{AA985D60-B488-4BAD-AC5B-361C4EDB4C4C}" type="sibTrans" cxnId="{7F0D1A9E-F4B0-431C-BA51-0A2EA37772B4}">
      <dgm:prSet/>
      <dgm:spPr/>
      <dgm:t>
        <a:bodyPr/>
        <a:lstStyle/>
        <a:p>
          <a:pPr algn="ctr"/>
          <a:endParaRPr lang="zh-CN" altLang="en-US" b="0">
            <a:latin typeface="Microsoft YaHei" pitchFamily="34" charset="-122"/>
            <a:ea typeface="Microsoft YaHei" pitchFamily="34" charset="-122"/>
          </a:endParaRPr>
        </a:p>
      </dgm:t>
    </dgm:pt>
    <dgm:pt modelId="{8321EB35-F6FF-45D6-8561-3B8A44F6A630}">
      <dgm:prSe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rtl="0"/>
          <a:r>
            <a:rPr lang="zh-CN" altLang="en-US" sz="2000" b="1" dirty="0" smtClean="0">
              <a:latin typeface="Microsoft YaHei" pitchFamily="34" charset="-122"/>
              <a:ea typeface="Microsoft YaHei" pitchFamily="34" charset="-122"/>
            </a:rPr>
            <a:t>工作人员代表</a:t>
          </a:r>
          <a:endParaRPr lang="en-US" sz="2000" b="1" dirty="0">
            <a:latin typeface="Microsoft YaHei" pitchFamily="34" charset="-122"/>
            <a:ea typeface="Microsoft YaHei" pitchFamily="34" charset="-122"/>
          </a:endParaRPr>
        </a:p>
      </dgm:t>
    </dgm:pt>
    <dgm:pt modelId="{41577023-789C-4E22-AB1F-1306E785BB66}" type="parTrans" cxnId="{9B1B4D0B-B407-4BDE-8422-B22ABB9437AB}">
      <dgm:prSet/>
      <dgm:spPr/>
      <dgm:t>
        <a:bodyPr/>
        <a:lstStyle/>
        <a:p>
          <a:pPr algn="ctr"/>
          <a:endParaRPr lang="zh-CN" altLang="en-US" b="0">
            <a:latin typeface="Microsoft YaHei" pitchFamily="34" charset="-122"/>
            <a:ea typeface="Microsoft YaHei" pitchFamily="34" charset="-122"/>
          </a:endParaRPr>
        </a:p>
      </dgm:t>
    </dgm:pt>
    <dgm:pt modelId="{B6BB9680-05A6-416B-87CE-A1C666B040C6}" type="sibTrans" cxnId="{9B1B4D0B-B407-4BDE-8422-B22ABB9437AB}">
      <dgm:prSet/>
      <dgm:spPr/>
      <dgm:t>
        <a:bodyPr/>
        <a:lstStyle/>
        <a:p>
          <a:pPr algn="ctr"/>
          <a:endParaRPr lang="zh-CN" altLang="en-US" b="0">
            <a:latin typeface="Microsoft YaHei" pitchFamily="34" charset="-122"/>
            <a:ea typeface="Microsoft YaHei" pitchFamily="34" charset="-122"/>
          </a:endParaRPr>
        </a:p>
      </dgm:t>
    </dgm:pt>
    <dgm:pt modelId="{6C1567A9-5453-458C-BF60-3F7293BBC048}">
      <dgm:prSet custT="1"/>
      <dgm:spPr/>
      <dgm:t>
        <a:bodyPr/>
        <a:lstStyle/>
        <a:p>
          <a:pPr algn="l" rtl="0"/>
          <a:r>
            <a:rPr lang="zh-CN" altLang="en-US" sz="1400" b="0" dirty="0" smtClean="0">
              <a:latin typeface="Microsoft YaHei" pitchFamily="34" charset="-122"/>
              <a:ea typeface="Microsoft YaHei" pitchFamily="34" charset="-122"/>
            </a:rPr>
            <a:t>按法规要求组建工会，选举职工代表</a:t>
          </a:r>
          <a:endParaRPr lang="en-US" sz="1400" b="0" dirty="0">
            <a:latin typeface="Microsoft YaHei" pitchFamily="34" charset="-122"/>
            <a:ea typeface="Microsoft YaHei" pitchFamily="34" charset="-122"/>
          </a:endParaRPr>
        </a:p>
      </dgm:t>
    </dgm:pt>
    <dgm:pt modelId="{89C1163C-F977-4D9F-911E-237B0014A888}" type="parTrans" cxnId="{AF0473C6-A19D-4A06-9221-F23E1FE65668}">
      <dgm:prSet/>
      <dgm:spPr/>
      <dgm:t>
        <a:bodyPr/>
        <a:lstStyle/>
        <a:p>
          <a:pPr algn="ctr"/>
          <a:endParaRPr lang="zh-CN" altLang="en-US">
            <a:latin typeface="Microsoft YaHei" pitchFamily="34" charset="-122"/>
            <a:ea typeface="Microsoft YaHei" pitchFamily="34" charset="-122"/>
          </a:endParaRPr>
        </a:p>
      </dgm:t>
    </dgm:pt>
    <dgm:pt modelId="{B6674897-E680-48CF-B37D-8CE433DB7D7F}" type="sibTrans" cxnId="{AF0473C6-A19D-4A06-9221-F23E1FE65668}">
      <dgm:prSet/>
      <dgm:spPr/>
      <dgm:t>
        <a:bodyPr/>
        <a:lstStyle/>
        <a:p>
          <a:pPr algn="ctr"/>
          <a:endParaRPr lang="zh-CN" altLang="en-US">
            <a:latin typeface="Microsoft YaHei" pitchFamily="34" charset="-122"/>
            <a:ea typeface="Microsoft YaHei" pitchFamily="34" charset="-122"/>
          </a:endParaRPr>
        </a:p>
      </dgm:t>
    </dgm:pt>
    <dgm:pt modelId="{0F208359-A484-480D-82DE-A445ABBD158E}">
      <dgm:prSet custT="1"/>
      <dgm:spPr/>
      <dgm:t>
        <a:bodyPr/>
        <a:lstStyle/>
        <a:p>
          <a:pPr algn="l" rtl="0"/>
          <a:r>
            <a:rPr lang="zh-CN" altLang="en-US" sz="1400" b="0" dirty="0" smtClean="0">
              <a:latin typeface="Microsoft YaHei" pitchFamily="34" charset="-122"/>
              <a:ea typeface="Microsoft YaHei" pitchFamily="34" charset="-122"/>
            </a:rPr>
            <a:t>在安委会成员中增加非管理岗位的工作人员代表</a:t>
          </a:r>
          <a:endParaRPr lang="en-US" sz="1400" b="0" dirty="0">
            <a:latin typeface="Microsoft YaHei" pitchFamily="34" charset="-122"/>
            <a:ea typeface="Microsoft YaHei" pitchFamily="34" charset="-122"/>
          </a:endParaRPr>
        </a:p>
      </dgm:t>
    </dgm:pt>
    <dgm:pt modelId="{35943586-2CBE-49B8-AF46-9A10F27D8776}" type="parTrans" cxnId="{DC9B7966-01E1-4E86-B40A-C99D7145AC2D}">
      <dgm:prSet/>
      <dgm:spPr/>
      <dgm:t>
        <a:bodyPr/>
        <a:lstStyle/>
        <a:p>
          <a:pPr algn="ctr"/>
          <a:endParaRPr lang="zh-CN" altLang="en-US">
            <a:latin typeface="Microsoft YaHei" pitchFamily="34" charset="-122"/>
            <a:ea typeface="Microsoft YaHei" pitchFamily="34" charset="-122"/>
          </a:endParaRPr>
        </a:p>
      </dgm:t>
    </dgm:pt>
    <dgm:pt modelId="{40CE423A-832A-4E17-8F43-5B2E6F4DA6FB}" type="sibTrans" cxnId="{DC9B7966-01E1-4E86-B40A-C99D7145AC2D}">
      <dgm:prSet/>
      <dgm:spPr/>
      <dgm:t>
        <a:bodyPr/>
        <a:lstStyle/>
        <a:p>
          <a:pPr algn="ctr"/>
          <a:endParaRPr lang="zh-CN" altLang="en-US">
            <a:latin typeface="Microsoft YaHei" pitchFamily="34" charset="-122"/>
            <a:ea typeface="Microsoft YaHei" pitchFamily="34" charset="-122"/>
          </a:endParaRPr>
        </a:p>
      </dgm:t>
    </dgm:pt>
    <dgm:pt modelId="{F3DD7800-C628-4E02-A16C-807675788ED5}">
      <dgm:prSet custT="1"/>
      <dgm:spPr/>
      <dgm:t>
        <a:bodyPr/>
        <a:lstStyle/>
        <a:p>
          <a:pPr algn="l" rtl="0"/>
          <a:r>
            <a:rPr lang="zh-CN" altLang="en-US" sz="1400" b="0" dirty="0" smtClean="0">
              <a:latin typeface="Microsoft YaHei" pitchFamily="34" charset="-122"/>
              <a:ea typeface="Microsoft YaHei" pitchFamily="34" charset="-122"/>
            </a:rPr>
            <a:t>通过工作人员代表来协商和参与</a:t>
          </a:r>
          <a:endParaRPr lang="en-US" sz="1400" b="0" dirty="0">
            <a:latin typeface="Microsoft YaHei" pitchFamily="34" charset="-122"/>
            <a:ea typeface="Microsoft YaHei" pitchFamily="34" charset="-122"/>
          </a:endParaRPr>
        </a:p>
      </dgm:t>
    </dgm:pt>
    <dgm:pt modelId="{D1C6D351-9825-463F-B05C-FB9408EE061A}" type="parTrans" cxnId="{90559B4C-6024-4F6B-8EEA-41C80ECD3A98}">
      <dgm:prSet/>
      <dgm:spPr/>
      <dgm:t>
        <a:bodyPr/>
        <a:lstStyle/>
        <a:p>
          <a:pPr algn="ctr"/>
          <a:endParaRPr lang="zh-CN" altLang="en-US">
            <a:latin typeface="Microsoft YaHei" pitchFamily="34" charset="-122"/>
            <a:ea typeface="Microsoft YaHei" pitchFamily="34" charset="-122"/>
          </a:endParaRPr>
        </a:p>
      </dgm:t>
    </dgm:pt>
    <dgm:pt modelId="{DEEBEA6D-9F6B-429C-BADC-013D515A243E}" type="sibTrans" cxnId="{90559B4C-6024-4F6B-8EEA-41C80ECD3A98}">
      <dgm:prSet/>
      <dgm:spPr/>
      <dgm:t>
        <a:bodyPr/>
        <a:lstStyle/>
        <a:p>
          <a:pPr algn="ctr"/>
          <a:endParaRPr lang="zh-CN" altLang="en-US">
            <a:latin typeface="Microsoft YaHei" pitchFamily="34" charset="-122"/>
            <a:ea typeface="Microsoft YaHei" pitchFamily="34" charset="-122"/>
          </a:endParaRPr>
        </a:p>
      </dgm:t>
    </dgm:pt>
    <dgm:pt modelId="{6A06B653-3B72-45ED-A5A3-86F5D384F04D}">
      <dgm:prSet custT="1"/>
      <dgm:spPr/>
      <dgm:t>
        <a:bodyPr/>
        <a:lstStyle/>
        <a:p>
          <a:pPr algn="l" rtl="0"/>
          <a:r>
            <a:rPr lang="zh-CN" altLang="en-US" sz="1400" b="0" dirty="0" smtClean="0">
              <a:latin typeface="Microsoft YaHei" pitchFamily="34" charset="-122"/>
              <a:ea typeface="Microsoft YaHei" pitchFamily="34" charset="-122"/>
            </a:rPr>
            <a:t>通过职工代表大会进行协商</a:t>
          </a:r>
          <a:endParaRPr lang="en-US" sz="1400" b="0" dirty="0">
            <a:latin typeface="Microsoft YaHei" pitchFamily="34" charset="-122"/>
            <a:ea typeface="Microsoft YaHei" pitchFamily="34" charset="-122"/>
          </a:endParaRPr>
        </a:p>
      </dgm:t>
    </dgm:pt>
    <dgm:pt modelId="{8050A88D-ED24-4E4A-B74A-4FC18E6BED40}" type="parTrans" cxnId="{65479C43-A54E-4F59-9945-9E1B41E12F03}">
      <dgm:prSet/>
      <dgm:spPr/>
      <dgm:t>
        <a:bodyPr/>
        <a:lstStyle/>
        <a:p>
          <a:endParaRPr lang="zh-CN" altLang="en-US"/>
        </a:p>
      </dgm:t>
    </dgm:pt>
    <dgm:pt modelId="{4C7016FA-92C6-4E82-88B4-64214D8B1312}" type="sibTrans" cxnId="{65479C43-A54E-4F59-9945-9E1B41E12F03}">
      <dgm:prSet/>
      <dgm:spPr/>
      <dgm:t>
        <a:bodyPr/>
        <a:lstStyle/>
        <a:p>
          <a:endParaRPr lang="zh-CN" altLang="en-US"/>
        </a:p>
      </dgm:t>
    </dgm:pt>
    <dgm:pt modelId="{D64B74B1-4879-4E4C-9068-001B4832BBBB}">
      <dgm:prSet custT="1"/>
      <dgm:spPr/>
      <dgm:t>
        <a:bodyPr/>
        <a:lstStyle/>
        <a:p>
          <a:pPr algn="l" rtl="0"/>
          <a:r>
            <a:rPr lang="zh-CN" altLang="en-US" sz="1400" b="0" dirty="0" smtClean="0">
              <a:latin typeface="Microsoft YaHei" pitchFamily="34" charset="-122"/>
              <a:ea typeface="Microsoft YaHei" pitchFamily="34" charset="-122"/>
            </a:rPr>
            <a:t>适用于有工会的企业（实际中工会较少做到）</a:t>
          </a:r>
          <a:endParaRPr lang="en-US" sz="1400" b="0" dirty="0">
            <a:latin typeface="Microsoft YaHei" pitchFamily="34" charset="-122"/>
            <a:ea typeface="Microsoft YaHei" pitchFamily="34" charset="-122"/>
          </a:endParaRPr>
        </a:p>
      </dgm:t>
    </dgm:pt>
    <dgm:pt modelId="{B93D7BB5-D464-4C43-AB5E-9CC3109D1A79}" type="parTrans" cxnId="{AC267F75-165E-46DF-A26D-5CEC968D015B}">
      <dgm:prSet/>
      <dgm:spPr/>
      <dgm:t>
        <a:bodyPr/>
        <a:lstStyle/>
        <a:p>
          <a:endParaRPr lang="zh-CN" altLang="en-US"/>
        </a:p>
      </dgm:t>
    </dgm:pt>
    <dgm:pt modelId="{DEA9A834-DD5B-4115-B623-0BEF594E1570}" type="sibTrans" cxnId="{AC267F75-165E-46DF-A26D-5CEC968D015B}">
      <dgm:prSet/>
      <dgm:spPr/>
      <dgm:t>
        <a:bodyPr/>
        <a:lstStyle/>
        <a:p>
          <a:endParaRPr lang="zh-CN" altLang="en-US"/>
        </a:p>
      </dgm:t>
    </dgm:pt>
    <dgm:pt modelId="{0A968DEC-A391-447F-BA41-9D107027906E}">
      <dgm:prSet custT="1"/>
      <dgm:spPr/>
      <dgm:t>
        <a:bodyPr/>
        <a:lstStyle/>
        <a:p>
          <a:pPr algn="l" rtl="0"/>
          <a:r>
            <a:rPr lang="zh-CN" altLang="en-US" sz="1400" b="0" dirty="0" smtClean="0">
              <a:latin typeface="Microsoft YaHei" pitchFamily="34" charset="-122"/>
              <a:ea typeface="Microsoft YaHei" pitchFamily="34" charset="-122"/>
            </a:rPr>
            <a:t>通过参加安委会会议及日常工作实现协商和参与</a:t>
          </a:r>
          <a:endParaRPr lang="en-US" sz="1400" b="0" dirty="0">
            <a:latin typeface="Microsoft YaHei" pitchFamily="34" charset="-122"/>
            <a:ea typeface="Microsoft YaHei" pitchFamily="34" charset="-122"/>
          </a:endParaRPr>
        </a:p>
      </dgm:t>
    </dgm:pt>
    <dgm:pt modelId="{38BDD8F8-C1C6-4C57-A8D1-AB97BE184E53}" type="parTrans" cxnId="{542CCBD5-C3DF-4449-8210-C58C74EE2AFD}">
      <dgm:prSet/>
      <dgm:spPr/>
      <dgm:t>
        <a:bodyPr/>
        <a:lstStyle/>
        <a:p>
          <a:endParaRPr lang="zh-CN" altLang="en-US"/>
        </a:p>
      </dgm:t>
    </dgm:pt>
    <dgm:pt modelId="{A03F502C-363E-4CFE-A2D6-FE5F7E47C56C}" type="sibTrans" cxnId="{542CCBD5-C3DF-4449-8210-C58C74EE2AFD}">
      <dgm:prSet/>
      <dgm:spPr/>
      <dgm:t>
        <a:bodyPr/>
        <a:lstStyle/>
        <a:p>
          <a:endParaRPr lang="zh-CN" altLang="en-US"/>
        </a:p>
      </dgm:t>
    </dgm:pt>
    <dgm:pt modelId="{47311D7F-9996-42BA-8A29-E0A0AF306AD6}">
      <dgm:prSet custT="1"/>
      <dgm:spPr/>
      <dgm:t>
        <a:bodyPr/>
        <a:lstStyle/>
        <a:p>
          <a:pPr algn="l" rtl="0"/>
          <a:r>
            <a:rPr lang="zh-CN" altLang="en-US" sz="1400" b="0" dirty="0" smtClean="0">
              <a:latin typeface="Microsoft YaHei" pitchFamily="34" charset="-122"/>
              <a:ea typeface="Microsoft YaHei" pitchFamily="34" charset="-122"/>
            </a:rPr>
            <a:t>适用于有安委会的企业</a:t>
          </a:r>
          <a:endParaRPr lang="en-US" sz="1400" b="0" dirty="0">
            <a:latin typeface="Microsoft YaHei" pitchFamily="34" charset="-122"/>
            <a:ea typeface="Microsoft YaHei" pitchFamily="34" charset="-122"/>
          </a:endParaRPr>
        </a:p>
      </dgm:t>
    </dgm:pt>
    <dgm:pt modelId="{BD8107FE-A36B-4D42-9D15-3A7880E241CB}" type="parTrans" cxnId="{DF5DEBCA-8FA7-405A-A749-B10BF0EC692D}">
      <dgm:prSet/>
      <dgm:spPr/>
      <dgm:t>
        <a:bodyPr/>
        <a:lstStyle/>
        <a:p>
          <a:endParaRPr lang="zh-CN" altLang="en-US"/>
        </a:p>
      </dgm:t>
    </dgm:pt>
    <dgm:pt modelId="{1FDA71E0-7015-42F3-98C2-975266F66AD2}" type="sibTrans" cxnId="{DF5DEBCA-8FA7-405A-A749-B10BF0EC692D}">
      <dgm:prSet/>
      <dgm:spPr/>
      <dgm:t>
        <a:bodyPr/>
        <a:lstStyle/>
        <a:p>
          <a:endParaRPr lang="zh-CN" altLang="en-US"/>
        </a:p>
      </dgm:t>
    </dgm:pt>
    <dgm:pt modelId="{34E489F5-3AB7-43DB-B914-D274029A96E9}">
      <dgm:prSet custT="1"/>
      <dgm:spPr/>
      <dgm:t>
        <a:bodyPr/>
        <a:lstStyle/>
        <a:p>
          <a:pPr algn="l" rtl="0"/>
          <a:r>
            <a:rPr lang="zh-CN" altLang="en-US" sz="1400" b="0" dirty="0" smtClean="0">
              <a:latin typeface="Microsoft YaHei" pitchFamily="34" charset="-122"/>
              <a:ea typeface="Microsoft YaHei" pitchFamily="34" charset="-122"/>
            </a:rPr>
            <a:t>适合于任何类型和规模的企业</a:t>
          </a:r>
          <a:endParaRPr lang="en-US" sz="1400" b="0" dirty="0">
            <a:latin typeface="Microsoft YaHei" pitchFamily="34" charset="-122"/>
            <a:ea typeface="Microsoft YaHei" pitchFamily="34" charset="-122"/>
          </a:endParaRPr>
        </a:p>
      </dgm:t>
    </dgm:pt>
    <dgm:pt modelId="{7D481838-D555-41A9-BCDD-A5FCE61356DA}" type="parTrans" cxnId="{92299EA3-605C-406A-A728-148DB583A3F7}">
      <dgm:prSet/>
      <dgm:spPr/>
      <dgm:t>
        <a:bodyPr/>
        <a:lstStyle/>
        <a:p>
          <a:endParaRPr lang="zh-CN" altLang="en-US"/>
        </a:p>
      </dgm:t>
    </dgm:pt>
    <dgm:pt modelId="{40282533-B2E2-4B57-842A-714651FA98E2}" type="sibTrans" cxnId="{92299EA3-605C-406A-A728-148DB583A3F7}">
      <dgm:prSet/>
      <dgm:spPr/>
      <dgm:t>
        <a:bodyPr/>
        <a:lstStyle/>
        <a:p>
          <a:endParaRPr lang="zh-CN" altLang="en-US"/>
        </a:p>
      </dgm:t>
    </dgm:pt>
    <dgm:pt modelId="{A8DCB42E-E11F-4BD5-87C1-9D49CFB2E7D6}" type="pres">
      <dgm:prSet presAssocID="{79C2195A-86D8-45D7-801D-00BBD410E050}" presName="Name0" presStyleCnt="0">
        <dgm:presLayoutVars>
          <dgm:dir/>
          <dgm:animLvl val="lvl"/>
          <dgm:resizeHandles val="exact"/>
        </dgm:presLayoutVars>
      </dgm:prSet>
      <dgm:spPr/>
      <dgm:t>
        <a:bodyPr/>
        <a:lstStyle/>
        <a:p>
          <a:endParaRPr lang="zh-CN" altLang="en-US"/>
        </a:p>
      </dgm:t>
    </dgm:pt>
    <dgm:pt modelId="{8ED5E8BE-2A7B-40CA-8EB4-B48334140DEC}" type="pres">
      <dgm:prSet presAssocID="{59CB7DAC-499A-4287-98F6-486A466AF992}" presName="linNode" presStyleCnt="0"/>
      <dgm:spPr/>
    </dgm:pt>
    <dgm:pt modelId="{A24DBCD8-ABC1-4B56-97E3-6FD5F6DF40FD}" type="pres">
      <dgm:prSet presAssocID="{59CB7DAC-499A-4287-98F6-486A466AF992}" presName="parentText" presStyleLbl="node1" presStyleIdx="0" presStyleCnt="3" custLinFactNeighborX="-8138" custLinFactNeighborY="-208">
        <dgm:presLayoutVars>
          <dgm:chMax val="1"/>
          <dgm:bulletEnabled val="1"/>
        </dgm:presLayoutVars>
      </dgm:prSet>
      <dgm:spPr/>
      <dgm:t>
        <a:bodyPr/>
        <a:lstStyle/>
        <a:p>
          <a:endParaRPr lang="zh-CN" altLang="en-US"/>
        </a:p>
      </dgm:t>
    </dgm:pt>
    <dgm:pt modelId="{B41CC6D5-2A3D-4012-9CCA-A04615ADBE60}" type="pres">
      <dgm:prSet presAssocID="{59CB7DAC-499A-4287-98F6-486A466AF992}" presName="descendantText" presStyleLbl="alignAccFollowNode1" presStyleIdx="0" presStyleCnt="3">
        <dgm:presLayoutVars>
          <dgm:bulletEnabled val="1"/>
        </dgm:presLayoutVars>
      </dgm:prSet>
      <dgm:spPr/>
      <dgm:t>
        <a:bodyPr/>
        <a:lstStyle/>
        <a:p>
          <a:endParaRPr lang="zh-CN" altLang="en-US"/>
        </a:p>
      </dgm:t>
    </dgm:pt>
    <dgm:pt modelId="{4E6D9D5A-2D35-4309-970F-C549EE18CFBC}" type="pres">
      <dgm:prSet presAssocID="{CC904E32-9DC2-457B-9066-E98FBD7904A9}" presName="sp" presStyleCnt="0"/>
      <dgm:spPr/>
    </dgm:pt>
    <dgm:pt modelId="{10790B9E-CEDF-49C0-A153-424782E6E125}" type="pres">
      <dgm:prSet presAssocID="{F08374AA-2147-4976-AC1D-AE0FFEDD04C3}" presName="linNode" presStyleCnt="0"/>
      <dgm:spPr/>
    </dgm:pt>
    <dgm:pt modelId="{DCB3576F-E397-40DB-BE9B-8A528895FB7E}" type="pres">
      <dgm:prSet presAssocID="{F08374AA-2147-4976-AC1D-AE0FFEDD04C3}" presName="parentText" presStyleLbl="node1" presStyleIdx="1" presStyleCnt="3">
        <dgm:presLayoutVars>
          <dgm:chMax val="1"/>
          <dgm:bulletEnabled val="1"/>
        </dgm:presLayoutVars>
      </dgm:prSet>
      <dgm:spPr/>
      <dgm:t>
        <a:bodyPr/>
        <a:lstStyle/>
        <a:p>
          <a:endParaRPr lang="zh-CN" altLang="en-US"/>
        </a:p>
      </dgm:t>
    </dgm:pt>
    <dgm:pt modelId="{CC0E8D96-AEBA-4B66-BD12-74CD07B0CBD7}" type="pres">
      <dgm:prSet presAssocID="{F08374AA-2147-4976-AC1D-AE0FFEDD04C3}" presName="descendantText" presStyleLbl="alignAccFollowNode1" presStyleIdx="1" presStyleCnt="3">
        <dgm:presLayoutVars>
          <dgm:bulletEnabled val="1"/>
        </dgm:presLayoutVars>
      </dgm:prSet>
      <dgm:spPr/>
      <dgm:t>
        <a:bodyPr/>
        <a:lstStyle/>
        <a:p>
          <a:endParaRPr lang="zh-CN" altLang="en-US"/>
        </a:p>
      </dgm:t>
    </dgm:pt>
    <dgm:pt modelId="{13AA6925-81E7-4B07-A5E3-373096D4F31E}" type="pres">
      <dgm:prSet presAssocID="{AA985D60-B488-4BAD-AC5B-361C4EDB4C4C}" presName="sp" presStyleCnt="0"/>
      <dgm:spPr/>
    </dgm:pt>
    <dgm:pt modelId="{208B0745-CF19-446E-A91C-F300B1ABC72B}" type="pres">
      <dgm:prSet presAssocID="{8321EB35-F6FF-45D6-8561-3B8A44F6A630}" presName="linNode" presStyleCnt="0"/>
      <dgm:spPr/>
    </dgm:pt>
    <dgm:pt modelId="{726F7F01-0F4B-4DF4-AD58-7AF89A3FFB25}" type="pres">
      <dgm:prSet presAssocID="{8321EB35-F6FF-45D6-8561-3B8A44F6A630}" presName="parentText" presStyleLbl="node1" presStyleIdx="2" presStyleCnt="3">
        <dgm:presLayoutVars>
          <dgm:chMax val="1"/>
          <dgm:bulletEnabled val="1"/>
        </dgm:presLayoutVars>
      </dgm:prSet>
      <dgm:spPr/>
      <dgm:t>
        <a:bodyPr/>
        <a:lstStyle/>
        <a:p>
          <a:endParaRPr lang="zh-CN" altLang="en-US"/>
        </a:p>
      </dgm:t>
    </dgm:pt>
    <dgm:pt modelId="{5841DAA1-DD77-4EE0-A74D-BDE4D7BC6D92}" type="pres">
      <dgm:prSet presAssocID="{8321EB35-F6FF-45D6-8561-3B8A44F6A630}" presName="descendantText" presStyleLbl="alignAccFollowNode1" presStyleIdx="2" presStyleCnt="3">
        <dgm:presLayoutVars>
          <dgm:bulletEnabled val="1"/>
        </dgm:presLayoutVars>
      </dgm:prSet>
      <dgm:spPr/>
      <dgm:t>
        <a:bodyPr/>
        <a:lstStyle/>
        <a:p>
          <a:endParaRPr lang="zh-CN" altLang="en-US"/>
        </a:p>
      </dgm:t>
    </dgm:pt>
  </dgm:ptLst>
  <dgm:cxnLst>
    <dgm:cxn modelId="{7F0D1A9E-F4B0-431C-BA51-0A2EA37772B4}" srcId="{79C2195A-86D8-45D7-801D-00BBD410E050}" destId="{F08374AA-2147-4976-AC1D-AE0FFEDD04C3}" srcOrd="1" destOrd="0" parTransId="{B7A19985-0707-4A53-8CA0-C4507E220F4A}" sibTransId="{AA985D60-B488-4BAD-AC5B-361C4EDB4C4C}"/>
    <dgm:cxn modelId="{AF0473C6-A19D-4A06-9221-F23E1FE65668}" srcId="{59CB7DAC-499A-4287-98F6-486A466AF992}" destId="{6C1567A9-5453-458C-BF60-3F7293BBC048}" srcOrd="0" destOrd="0" parTransId="{89C1163C-F977-4D9F-911E-237B0014A888}" sibTransId="{B6674897-E680-48CF-B37D-8CE433DB7D7F}"/>
    <dgm:cxn modelId="{92299EA3-605C-406A-A728-148DB583A3F7}" srcId="{8321EB35-F6FF-45D6-8561-3B8A44F6A630}" destId="{34E489F5-3AB7-43DB-B914-D274029A96E9}" srcOrd="1" destOrd="0" parTransId="{7D481838-D555-41A9-BCDD-A5FCE61356DA}" sibTransId="{40282533-B2E2-4B57-842A-714651FA98E2}"/>
    <dgm:cxn modelId="{65479C43-A54E-4F59-9945-9E1B41E12F03}" srcId="{59CB7DAC-499A-4287-98F6-486A466AF992}" destId="{6A06B653-3B72-45ED-A5A3-86F5D384F04D}" srcOrd="1" destOrd="0" parTransId="{8050A88D-ED24-4E4A-B74A-4FC18E6BED40}" sibTransId="{4C7016FA-92C6-4E82-88B4-64214D8B1312}"/>
    <dgm:cxn modelId="{DC9B7966-01E1-4E86-B40A-C99D7145AC2D}" srcId="{F08374AA-2147-4976-AC1D-AE0FFEDD04C3}" destId="{0F208359-A484-480D-82DE-A445ABBD158E}" srcOrd="0" destOrd="0" parTransId="{35943586-2CBE-49B8-AF46-9A10F27D8776}" sibTransId="{40CE423A-832A-4E17-8F43-5B2E6F4DA6FB}"/>
    <dgm:cxn modelId="{FA9E425C-26A0-4B16-ADE9-AE53E8350211}" type="presOf" srcId="{6C1567A9-5453-458C-BF60-3F7293BBC048}" destId="{B41CC6D5-2A3D-4012-9CCA-A04615ADBE60}" srcOrd="0" destOrd="0" presId="urn:microsoft.com/office/officeart/2005/8/layout/vList5"/>
    <dgm:cxn modelId="{64EB84B4-A908-42F4-AE0F-DE46F1766C79}" type="presOf" srcId="{34E489F5-3AB7-43DB-B914-D274029A96E9}" destId="{5841DAA1-DD77-4EE0-A74D-BDE4D7BC6D92}" srcOrd="0" destOrd="1" presId="urn:microsoft.com/office/officeart/2005/8/layout/vList5"/>
    <dgm:cxn modelId="{5C39303B-8608-44E8-B6D2-074203BA71E0}" type="presOf" srcId="{8321EB35-F6FF-45D6-8561-3B8A44F6A630}" destId="{726F7F01-0F4B-4DF4-AD58-7AF89A3FFB25}" srcOrd="0" destOrd="0" presId="urn:microsoft.com/office/officeart/2005/8/layout/vList5"/>
    <dgm:cxn modelId="{9B1B4D0B-B407-4BDE-8422-B22ABB9437AB}" srcId="{79C2195A-86D8-45D7-801D-00BBD410E050}" destId="{8321EB35-F6FF-45D6-8561-3B8A44F6A630}" srcOrd="2" destOrd="0" parTransId="{41577023-789C-4E22-AB1F-1306E785BB66}" sibTransId="{B6BB9680-05A6-416B-87CE-A1C666B040C6}"/>
    <dgm:cxn modelId="{AC267F75-165E-46DF-A26D-5CEC968D015B}" srcId="{59CB7DAC-499A-4287-98F6-486A466AF992}" destId="{D64B74B1-4879-4E4C-9068-001B4832BBBB}" srcOrd="2" destOrd="0" parTransId="{B93D7BB5-D464-4C43-AB5E-9CC3109D1A79}" sibTransId="{DEA9A834-DD5B-4115-B623-0BEF594E1570}"/>
    <dgm:cxn modelId="{55BED91F-79A7-476B-A32B-794BA2AF57D6}" type="presOf" srcId="{0F208359-A484-480D-82DE-A445ABBD158E}" destId="{CC0E8D96-AEBA-4B66-BD12-74CD07B0CBD7}" srcOrd="0" destOrd="0" presId="urn:microsoft.com/office/officeart/2005/8/layout/vList5"/>
    <dgm:cxn modelId="{2A8E0612-1930-481E-A541-4145F65B34E5}" srcId="{79C2195A-86D8-45D7-801D-00BBD410E050}" destId="{59CB7DAC-499A-4287-98F6-486A466AF992}" srcOrd="0" destOrd="0" parTransId="{3422C717-893A-46E3-8347-D91F2D0B51F8}" sibTransId="{CC904E32-9DC2-457B-9066-E98FBD7904A9}"/>
    <dgm:cxn modelId="{23B5A277-ECC7-4372-9E24-FEA9B1EC6398}" type="presOf" srcId="{F08374AA-2147-4976-AC1D-AE0FFEDD04C3}" destId="{DCB3576F-E397-40DB-BE9B-8A528895FB7E}" srcOrd="0" destOrd="0" presId="urn:microsoft.com/office/officeart/2005/8/layout/vList5"/>
    <dgm:cxn modelId="{44E309EE-AD45-45A9-9827-19422C946D78}" type="presOf" srcId="{47311D7F-9996-42BA-8A29-E0A0AF306AD6}" destId="{CC0E8D96-AEBA-4B66-BD12-74CD07B0CBD7}" srcOrd="0" destOrd="2" presId="urn:microsoft.com/office/officeart/2005/8/layout/vList5"/>
    <dgm:cxn modelId="{14761207-735B-48C8-A2D9-DBC70BD728DD}" type="presOf" srcId="{6A06B653-3B72-45ED-A5A3-86F5D384F04D}" destId="{B41CC6D5-2A3D-4012-9CCA-A04615ADBE60}" srcOrd="0" destOrd="1" presId="urn:microsoft.com/office/officeart/2005/8/layout/vList5"/>
    <dgm:cxn modelId="{90559B4C-6024-4F6B-8EEA-41C80ECD3A98}" srcId="{8321EB35-F6FF-45D6-8561-3B8A44F6A630}" destId="{F3DD7800-C628-4E02-A16C-807675788ED5}" srcOrd="0" destOrd="0" parTransId="{D1C6D351-9825-463F-B05C-FB9408EE061A}" sibTransId="{DEEBEA6D-9F6B-429C-BADC-013D515A243E}"/>
    <dgm:cxn modelId="{B1C98B40-9380-4FB1-B8BE-170B99BA647F}" type="presOf" srcId="{79C2195A-86D8-45D7-801D-00BBD410E050}" destId="{A8DCB42E-E11F-4BD5-87C1-9D49CFB2E7D6}" srcOrd="0" destOrd="0" presId="urn:microsoft.com/office/officeart/2005/8/layout/vList5"/>
    <dgm:cxn modelId="{4E8C8FA9-8CC6-46B4-A83D-70E3B0B1A31A}" type="presOf" srcId="{0A968DEC-A391-447F-BA41-9D107027906E}" destId="{CC0E8D96-AEBA-4B66-BD12-74CD07B0CBD7}" srcOrd="0" destOrd="1" presId="urn:microsoft.com/office/officeart/2005/8/layout/vList5"/>
    <dgm:cxn modelId="{DB9E055A-7D88-4D3A-98D5-6B5575ECC065}" type="presOf" srcId="{59CB7DAC-499A-4287-98F6-486A466AF992}" destId="{A24DBCD8-ABC1-4B56-97E3-6FD5F6DF40FD}" srcOrd="0" destOrd="0" presId="urn:microsoft.com/office/officeart/2005/8/layout/vList5"/>
    <dgm:cxn modelId="{D5454FCB-F3D6-4DD8-BAC8-5C37E2CBAA24}" type="presOf" srcId="{F3DD7800-C628-4E02-A16C-807675788ED5}" destId="{5841DAA1-DD77-4EE0-A74D-BDE4D7BC6D92}" srcOrd="0" destOrd="0" presId="urn:microsoft.com/office/officeart/2005/8/layout/vList5"/>
    <dgm:cxn modelId="{DF5DEBCA-8FA7-405A-A749-B10BF0EC692D}" srcId="{F08374AA-2147-4976-AC1D-AE0FFEDD04C3}" destId="{47311D7F-9996-42BA-8A29-E0A0AF306AD6}" srcOrd="2" destOrd="0" parTransId="{BD8107FE-A36B-4D42-9D15-3A7880E241CB}" sibTransId="{1FDA71E0-7015-42F3-98C2-975266F66AD2}"/>
    <dgm:cxn modelId="{542CCBD5-C3DF-4449-8210-C58C74EE2AFD}" srcId="{F08374AA-2147-4976-AC1D-AE0FFEDD04C3}" destId="{0A968DEC-A391-447F-BA41-9D107027906E}" srcOrd="1" destOrd="0" parTransId="{38BDD8F8-C1C6-4C57-A8D1-AB97BE184E53}" sibTransId="{A03F502C-363E-4CFE-A2D6-FE5F7E47C56C}"/>
    <dgm:cxn modelId="{5E00EAE6-F35B-477C-87C5-45FDDD5FF9F1}" type="presOf" srcId="{D64B74B1-4879-4E4C-9068-001B4832BBBB}" destId="{B41CC6D5-2A3D-4012-9CCA-A04615ADBE60}" srcOrd="0" destOrd="2" presId="urn:microsoft.com/office/officeart/2005/8/layout/vList5"/>
    <dgm:cxn modelId="{8A2A1C42-E3D9-4CEA-82F1-17DE96CC414C}" type="presParOf" srcId="{A8DCB42E-E11F-4BD5-87C1-9D49CFB2E7D6}" destId="{8ED5E8BE-2A7B-40CA-8EB4-B48334140DEC}" srcOrd="0" destOrd="0" presId="urn:microsoft.com/office/officeart/2005/8/layout/vList5"/>
    <dgm:cxn modelId="{4D83223D-FAE2-4195-867E-E253D8A12614}" type="presParOf" srcId="{8ED5E8BE-2A7B-40CA-8EB4-B48334140DEC}" destId="{A24DBCD8-ABC1-4B56-97E3-6FD5F6DF40FD}" srcOrd="0" destOrd="0" presId="urn:microsoft.com/office/officeart/2005/8/layout/vList5"/>
    <dgm:cxn modelId="{A4C55744-630B-4C3C-B872-F4A6196A1CF1}" type="presParOf" srcId="{8ED5E8BE-2A7B-40CA-8EB4-B48334140DEC}" destId="{B41CC6D5-2A3D-4012-9CCA-A04615ADBE60}" srcOrd="1" destOrd="0" presId="urn:microsoft.com/office/officeart/2005/8/layout/vList5"/>
    <dgm:cxn modelId="{7816DDFB-8ECF-4377-87EB-43EEE84D7BAA}" type="presParOf" srcId="{A8DCB42E-E11F-4BD5-87C1-9D49CFB2E7D6}" destId="{4E6D9D5A-2D35-4309-970F-C549EE18CFBC}" srcOrd="1" destOrd="0" presId="urn:microsoft.com/office/officeart/2005/8/layout/vList5"/>
    <dgm:cxn modelId="{EC49F92E-F19B-451A-B543-7DB5AB7F5AFD}" type="presParOf" srcId="{A8DCB42E-E11F-4BD5-87C1-9D49CFB2E7D6}" destId="{10790B9E-CEDF-49C0-A153-424782E6E125}" srcOrd="2" destOrd="0" presId="urn:microsoft.com/office/officeart/2005/8/layout/vList5"/>
    <dgm:cxn modelId="{153D6ACD-D47F-4D68-98FB-C5937F931EFD}" type="presParOf" srcId="{10790B9E-CEDF-49C0-A153-424782E6E125}" destId="{DCB3576F-E397-40DB-BE9B-8A528895FB7E}" srcOrd="0" destOrd="0" presId="urn:microsoft.com/office/officeart/2005/8/layout/vList5"/>
    <dgm:cxn modelId="{CA70FC7E-E9BA-4D9C-8F74-BF1487638847}" type="presParOf" srcId="{10790B9E-CEDF-49C0-A153-424782E6E125}" destId="{CC0E8D96-AEBA-4B66-BD12-74CD07B0CBD7}" srcOrd="1" destOrd="0" presId="urn:microsoft.com/office/officeart/2005/8/layout/vList5"/>
    <dgm:cxn modelId="{834D1683-33E9-4884-ADC6-02504F15D522}" type="presParOf" srcId="{A8DCB42E-E11F-4BD5-87C1-9D49CFB2E7D6}" destId="{13AA6925-81E7-4B07-A5E3-373096D4F31E}" srcOrd="3" destOrd="0" presId="urn:microsoft.com/office/officeart/2005/8/layout/vList5"/>
    <dgm:cxn modelId="{6AB9A4EA-1671-407E-AA90-2E17513C5B70}" type="presParOf" srcId="{A8DCB42E-E11F-4BD5-87C1-9D49CFB2E7D6}" destId="{208B0745-CF19-446E-A91C-F300B1ABC72B}" srcOrd="4" destOrd="0" presId="urn:microsoft.com/office/officeart/2005/8/layout/vList5"/>
    <dgm:cxn modelId="{F9F54DF6-BE92-4433-808D-A52164ADD304}" type="presParOf" srcId="{208B0745-CF19-446E-A91C-F300B1ABC72B}" destId="{726F7F01-0F4B-4DF4-AD58-7AF89A3FFB25}" srcOrd="0" destOrd="0" presId="urn:microsoft.com/office/officeart/2005/8/layout/vList5"/>
    <dgm:cxn modelId="{D60CBA66-7704-41CB-88D4-9D112A70B5BD}" type="presParOf" srcId="{208B0745-CF19-446E-A91C-F300B1ABC72B}" destId="{5841DAA1-DD77-4EE0-A74D-BDE4D7BC6D9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CC6D5-2A3D-4012-9CCA-A04615ADBE60}">
      <dsp:nvSpPr>
        <dsp:cNvPr id="0" name=""/>
        <dsp:cNvSpPr/>
      </dsp:nvSpPr>
      <dsp:spPr>
        <a:xfrm rot="5400000">
          <a:off x="4709978" y="-1840244"/>
          <a:ext cx="960716" cy="4885022"/>
        </a:xfrm>
        <a:prstGeom prst="round2Same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zh-CN" altLang="en-US" sz="1400" b="0" kern="1200" dirty="0" smtClean="0">
              <a:latin typeface="Microsoft YaHei" pitchFamily="34" charset="-122"/>
              <a:ea typeface="Microsoft YaHei" pitchFamily="34" charset="-122"/>
            </a:rPr>
            <a:t>按法规要求组建工会，选举职工代表</a:t>
          </a:r>
          <a:endParaRPr lang="en-US" sz="1400" b="0" kern="1200" dirty="0">
            <a:latin typeface="Microsoft YaHei" pitchFamily="34" charset="-122"/>
            <a:ea typeface="Microsoft YaHei" pitchFamily="34" charset="-122"/>
          </a:endParaRPr>
        </a:p>
        <a:p>
          <a:pPr marL="114300" lvl="1" indent="-114300" algn="l" defTabSz="622300" rtl="0">
            <a:lnSpc>
              <a:spcPct val="90000"/>
            </a:lnSpc>
            <a:spcBef>
              <a:spcPct val="0"/>
            </a:spcBef>
            <a:spcAft>
              <a:spcPct val="15000"/>
            </a:spcAft>
            <a:buChar char="••"/>
          </a:pPr>
          <a:r>
            <a:rPr lang="zh-CN" altLang="en-US" sz="1400" b="0" kern="1200" dirty="0" smtClean="0">
              <a:latin typeface="Microsoft YaHei" pitchFamily="34" charset="-122"/>
              <a:ea typeface="Microsoft YaHei" pitchFamily="34" charset="-122"/>
            </a:rPr>
            <a:t>通过职工代表大会进行协商</a:t>
          </a:r>
          <a:endParaRPr lang="en-US" sz="1400" b="0" kern="1200" dirty="0">
            <a:latin typeface="Microsoft YaHei" pitchFamily="34" charset="-122"/>
            <a:ea typeface="Microsoft YaHei" pitchFamily="34" charset="-122"/>
          </a:endParaRPr>
        </a:p>
        <a:p>
          <a:pPr marL="114300" lvl="1" indent="-114300" algn="l" defTabSz="622300" rtl="0">
            <a:lnSpc>
              <a:spcPct val="90000"/>
            </a:lnSpc>
            <a:spcBef>
              <a:spcPct val="0"/>
            </a:spcBef>
            <a:spcAft>
              <a:spcPct val="15000"/>
            </a:spcAft>
            <a:buChar char="••"/>
          </a:pPr>
          <a:r>
            <a:rPr lang="zh-CN" altLang="en-US" sz="1400" b="0" kern="1200" dirty="0" smtClean="0">
              <a:latin typeface="Microsoft YaHei" pitchFamily="34" charset="-122"/>
              <a:ea typeface="Microsoft YaHei" pitchFamily="34" charset="-122"/>
            </a:rPr>
            <a:t>适用于有工会的企业（实际中工会较少做到）</a:t>
          </a:r>
          <a:endParaRPr lang="en-US" sz="1400" b="0" kern="1200" dirty="0">
            <a:latin typeface="Microsoft YaHei" pitchFamily="34" charset="-122"/>
            <a:ea typeface="Microsoft YaHei" pitchFamily="34" charset="-122"/>
          </a:endParaRPr>
        </a:p>
      </dsp:txBody>
      <dsp:txXfrm rot="-5400000">
        <a:off x="2747825" y="168807"/>
        <a:ext cx="4838124" cy="866920"/>
      </dsp:txXfrm>
    </dsp:sp>
    <dsp:sp modelId="{A24DBCD8-ABC1-4B56-97E3-6FD5F6DF40FD}">
      <dsp:nvSpPr>
        <dsp:cNvPr id="0" name=""/>
        <dsp:cNvSpPr/>
      </dsp:nvSpPr>
      <dsp:spPr>
        <a:xfrm>
          <a:off x="0" y="0"/>
          <a:ext cx="2747825" cy="1200895"/>
        </a:xfrm>
        <a:prstGeom prst="roundRect">
          <a:avLst/>
        </a:prstGeom>
        <a:solidFill>
          <a:srgbClr val="FF33CC"/>
        </a:solidFill>
        <a:ln w="1079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50000"/>
            </a:lnSpc>
            <a:spcBef>
              <a:spcPct val="0"/>
            </a:spcBef>
            <a:spcAft>
              <a:spcPct val="35000"/>
            </a:spcAft>
          </a:pPr>
          <a:r>
            <a:rPr lang="zh-CN" altLang="en-US" sz="2000" b="1" kern="1200" dirty="0" smtClean="0">
              <a:latin typeface="Microsoft YaHei" pitchFamily="34" charset="-122"/>
              <a:ea typeface="Microsoft YaHei" pitchFamily="34" charset="-122"/>
            </a:rPr>
            <a:t>工会</a:t>
          </a:r>
          <a:endParaRPr lang="en-US" altLang="zh-CN" sz="2000" b="1" kern="1200" dirty="0" smtClean="0">
            <a:latin typeface="Microsoft YaHei" pitchFamily="34" charset="-122"/>
            <a:ea typeface="Microsoft YaHei" pitchFamily="34" charset="-122"/>
          </a:endParaRPr>
        </a:p>
        <a:p>
          <a:pPr lvl="0" algn="ctr" defTabSz="889000" rtl="0">
            <a:lnSpc>
              <a:spcPct val="90000"/>
            </a:lnSpc>
            <a:spcBef>
              <a:spcPct val="0"/>
            </a:spcBef>
            <a:spcAft>
              <a:spcPct val="35000"/>
            </a:spcAft>
          </a:pPr>
          <a:r>
            <a:rPr lang="zh-CN" altLang="en-US" sz="2000" b="1" kern="1200" dirty="0" smtClean="0">
              <a:latin typeface="Microsoft YaHei" pitchFamily="34" charset="-122"/>
              <a:ea typeface="Microsoft YaHei" pitchFamily="34" charset="-122"/>
            </a:rPr>
            <a:t>＋职工代表</a:t>
          </a:r>
          <a:endParaRPr lang="en-US" sz="2000" b="1" kern="1200" dirty="0">
            <a:latin typeface="Microsoft YaHei" pitchFamily="34" charset="-122"/>
            <a:ea typeface="Microsoft YaHei" pitchFamily="34" charset="-122"/>
          </a:endParaRPr>
        </a:p>
      </dsp:txBody>
      <dsp:txXfrm>
        <a:off x="58623" y="58623"/>
        <a:ext cx="2630579" cy="1083649"/>
      </dsp:txXfrm>
    </dsp:sp>
    <dsp:sp modelId="{CC0E8D96-AEBA-4B66-BD12-74CD07B0CBD7}">
      <dsp:nvSpPr>
        <dsp:cNvPr id="0" name=""/>
        <dsp:cNvSpPr/>
      </dsp:nvSpPr>
      <dsp:spPr>
        <a:xfrm rot="5400000">
          <a:off x="4709978" y="-579304"/>
          <a:ext cx="960716" cy="4885022"/>
        </a:xfrm>
        <a:prstGeom prst="round2SameRect">
          <a:avLst/>
        </a:prstGeom>
        <a:solidFill>
          <a:schemeClr val="accent3">
            <a:tint val="40000"/>
            <a:alpha val="90000"/>
            <a:hueOff val="-5609165"/>
            <a:satOff val="-14708"/>
            <a:lumOff val="-471"/>
            <a:alphaOff val="0"/>
          </a:schemeClr>
        </a:solidFill>
        <a:ln w="10795" cap="flat" cmpd="sng" algn="ctr">
          <a:solidFill>
            <a:schemeClr val="accent3">
              <a:tint val="40000"/>
              <a:alpha val="90000"/>
              <a:hueOff val="-5609165"/>
              <a:satOff val="-14708"/>
              <a:lumOff val="-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zh-CN" altLang="en-US" sz="1400" b="0" kern="1200" dirty="0" smtClean="0">
              <a:latin typeface="Microsoft YaHei" pitchFamily="34" charset="-122"/>
              <a:ea typeface="Microsoft YaHei" pitchFamily="34" charset="-122"/>
            </a:rPr>
            <a:t>在安委会成员中增加非管理岗位的工作人员代表</a:t>
          </a:r>
          <a:endParaRPr lang="en-US" sz="1400" b="0" kern="1200" dirty="0">
            <a:latin typeface="Microsoft YaHei" pitchFamily="34" charset="-122"/>
            <a:ea typeface="Microsoft YaHei" pitchFamily="34" charset="-122"/>
          </a:endParaRPr>
        </a:p>
        <a:p>
          <a:pPr marL="114300" lvl="1" indent="-114300" algn="l" defTabSz="622300" rtl="0">
            <a:lnSpc>
              <a:spcPct val="90000"/>
            </a:lnSpc>
            <a:spcBef>
              <a:spcPct val="0"/>
            </a:spcBef>
            <a:spcAft>
              <a:spcPct val="15000"/>
            </a:spcAft>
            <a:buChar char="••"/>
          </a:pPr>
          <a:r>
            <a:rPr lang="zh-CN" altLang="en-US" sz="1400" b="0" kern="1200" dirty="0" smtClean="0">
              <a:latin typeface="Microsoft YaHei" pitchFamily="34" charset="-122"/>
              <a:ea typeface="Microsoft YaHei" pitchFamily="34" charset="-122"/>
            </a:rPr>
            <a:t>通过参加安委会会议及日常工作实现协商和参与</a:t>
          </a:r>
          <a:endParaRPr lang="en-US" sz="1400" b="0" kern="1200" dirty="0">
            <a:latin typeface="Microsoft YaHei" pitchFamily="34" charset="-122"/>
            <a:ea typeface="Microsoft YaHei" pitchFamily="34" charset="-122"/>
          </a:endParaRPr>
        </a:p>
        <a:p>
          <a:pPr marL="114300" lvl="1" indent="-114300" algn="l" defTabSz="622300" rtl="0">
            <a:lnSpc>
              <a:spcPct val="90000"/>
            </a:lnSpc>
            <a:spcBef>
              <a:spcPct val="0"/>
            </a:spcBef>
            <a:spcAft>
              <a:spcPct val="15000"/>
            </a:spcAft>
            <a:buChar char="••"/>
          </a:pPr>
          <a:r>
            <a:rPr lang="zh-CN" altLang="en-US" sz="1400" b="0" kern="1200" dirty="0" smtClean="0">
              <a:latin typeface="Microsoft YaHei" pitchFamily="34" charset="-122"/>
              <a:ea typeface="Microsoft YaHei" pitchFamily="34" charset="-122"/>
            </a:rPr>
            <a:t>适用于有安委会的企业</a:t>
          </a:r>
          <a:endParaRPr lang="en-US" sz="1400" b="0" kern="1200" dirty="0">
            <a:latin typeface="Microsoft YaHei" pitchFamily="34" charset="-122"/>
            <a:ea typeface="Microsoft YaHei" pitchFamily="34" charset="-122"/>
          </a:endParaRPr>
        </a:p>
      </dsp:txBody>
      <dsp:txXfrm rot="-5400000">
        <a:off x="2747825" y="1429747"/>
        <a:ext cx="4838124" cy="866920"/>
      </dsp:txXfrm>
    </dsp:sp>
    <dsp:sp modelId="{DCB3576F-E397-40DB-BE9B-8A528895FB7E}">
      <dsp:nvSpPr>
        <dsp:cNvPr id="0" name=""/>
        <dsp:cNvSpPr/>
      </dsp:nvSpPr>
      <dsp:spPr>
        <a:xfrm>
          <a:off x="0" y="1262759"/>
          <a:ext cx="2747825" cy="1200895"/>
        </a:xfrm>
        <a:prstGeom prst="roundRect">
          <a:avLst/>
        </a:prstGeom>
        <a:solidFill>
          <a:srgbClr val="00B050"/>
        </a:solidFill>
        <a:ln w="1079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zh-CN" altLang="en-US" sz="2000" b="1" kern="1200" dirty="0" smtClean="0">
              <a:latin typeface="Microsoft YaHei" pitchFamily="34" charset="-122"/>
              <a:ea typeface="Microsoft YaHei" pitchFamily="34" charset="-122"/>
            </a:rPr>
            <a:t>安委会</a:t>
          </a:r>
          <a:endParaRPr lang="en-US" altLang="zh-CN" sz="2000" b="1" kern="1200" dirty="0" smtClean="0">
            <a:latin typeface="Microsoft YaHei" pitchFamily="34" charset="-122"/>
            <a:ea typeface="Microsoft YaHei" pitchFamily="34" charset="-122"/>
          </a:endParaRPr>
        </a:p>
        <a:p>
          <a:pPr lvl="0" algn="ctr" defTabSz="889000" rtl="0">
            <a:lnSpc>
              <a:spcPct val="90000"/>
            </a:lnSpc>
            <a:spcBef>
              <a:spcPct val="0"/>
            </a:spcBef>
            <a:spcAft>
              <a:spcPct val="35000"/>
            </a:spcAft>
          </a:pPr>
          <a:r>
            <a:rPr lang="zh-CN" altLang="en-US" sz="2000" b="1" kern="1200" dirty="0" smtClean="0">
              <a:latin typeface="Microsoft YaHei" pitchFamily="34" charset="-122"/>
              <a:ea typeface="Microsoft YaHei" pitchFamily="34" charset="-122"/>
            </a:rPr>
            <a:t>＋工作人员代表</a:t>
          </a:r>
          <a:endParaRPr lang="en-US" sz="2000" b="1" kern="1200" dirty="0">
            <a:latin typeface="Microsoft YaHei" pitchFamily="34" charset="-122"/>
            <a:ea typeface="Microsoft YaHei" pitchFamily="34" charset="-122"/>
          </a:endParaRPr>
        </a:p>
      </dsp:txBody>
      <dsp:txXfrm>
        <a:off x="58623" y="1321382"/>
        <a:ext cx="2630579" cy="1083649"/>
      </dsp:txXfrm>
    </dsp:sp>
    <dsp:sp modelId="{5841DAA1-DD77-4EE0-A74D-BDE4D7BC6D92}">
      <dsp:nvSpPr>
        <dsp:cNvPr id="0" name=""/>
        <dsp:cNvSpPr/>
      </dsp:nvSpPr>
      <dsp:spPr>
        <a:xfrm rot="5400000">
          <a:off x="4709978" y="681635"/>
          <a:ext cx="960716" cy="4885022"/>
        </a:xfrm>
        <a:prstGeom prst="round2SameRect">
          <a:avLst/>
        </a:prstGeom>
        <a:solidFill>
          <a:schemeClr val="accent3">
            <a:tint val="40000"/>
            <a:alpha val="90000"/>
            <a:hueOff val="-11218331"/>
            <a:satOff val="-29417"/>
            <a:lumOff val="-942"/>
            <a:alphaOff val="0"/>
          </a:schemeClr>
        </a:solidFill>
        <a:ln w="10795" cap="flat" cmpd="sng" algn="ctr">
          <a:solidFill>
            <a:schemeClr val="accent3">
              <a:tint val="40000"/>
              <a:alpha val="90000"/>
              <a:hueOff val="-11218331"/>
              <a:satOff val="-29417"/>
              <a:lumOff val="-9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zh-CN" altLang="en-US" sz="1400" b="0" kern="1200" dirty="0" smtClean="0">
              <a:latin typeface="Microsoft YaHei" pitchFamily="34" charset="-122"/>
              <a:ea typeface="Microsoft YaHei" pitchFamily="34" charset="-122"/>
            </a:rPr>
            <a:t>通过工作人员代表来协商和参与</a:t>
          </a:r>
          <a:endParaRPr lang="en-US" sz="1400" b="0" kern="1200" dirty="0">
            <a:latin typeface="Microsoft YaHei" pitchFamily="34" charset="-122"/>
            <a:ea typeface="Microsoft YaHei" pitchFamily="34" charset="-122"/>
          </a:endParaRPr>
        </a:p>
        <a:p>
          <a:pPr marL="114300" lvl="1" indent="-114300" algn="l" defTabSz="622300" rtl="0">
            <a:lnSpc>
              <a:spcPct val="90000"/>
            </a:lnSpc>
            <a:spcBef>
              <a:spcPct val="0"/>
            </a:spcBef>
            <a:spcAft>
              <a:spcPct val="15000"/>
            </a:spcAft>
            <a:buChar char="••"/>
          </a:pPr>
          <a:r>
            <a:rPr lang="zh-CN" altLang="en-US" sz="1400" b="0" kern="1200" dirty="0" smtClean="0">
              <a:latin typeface="Microsoft YaHei" pitchFamily="34" charset="-122"/>
              <a:ea typeface="Microsoft YaHei" pitchFamily="34" charset="-122"/>
            </a:rPr>
            <a:t>适合于任何类型和规模的企业</a:t>
          </a:r>
          <a:endParaRPr lang="en-US" sz="1400" b="0" kern="1200" dirty="0">
            <a:latin typeface="Microsoft YaHei" pitchFamily="34" charset="-122"/>
            <a:ea typeface="Microsoft YaHei" pitchFamily="34" charset="-122"/>
          </a:endParaRPr>
        </a:p>
      </dsp:txBody>
      <dsp:txXfrm rot="-5400000">
        <a:off x="2747825" y="2690686"/>
        <a:ext cx="4838124" cy="866920"/>
      </dsp:txXfrm>
    </dsp:sp>
    <dsp:sp modelId="{726F7F01-0F4B-4DF4-AD58-7AF89A3FFB25}">
      <dsp:nvSpPr>
        <dsp:cNvPr id="0" name=""/>
        <dsp:cNvSpPr/>
      </dsp:nvSpPr>
      <dsp:spPr>
        <a:xfrm>
          <a:off x="0" y="2523699"/>
          <a:ext cx="2747825" cy="1200895"/>
        </a:xfrm>
        <a:prstGeom prst="roundRect">
          <a:avLst/>
        </a:prstGeom>
        <a:solidFill>
          <a:srgbClr val="FFC000"/>
        </a:solidFill>
        <a:ln w="1079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zh-CN" altLang="en-US" sz="2000" b="1" kern="1200" dirty="0" smtClean="0">
              <a:latin typeface="Microsoft YaHei" pitchFamily="34" charset="-122"/>
              <a:ea typeface="Microsoft YaHei" pitchFamily="34" charset="-122"/>
            </a:rPr>
            <a:t>工作人员代表</a:t>
          </a:r>
          <a:endParaRPr lang="en-US" sz="2000" b="1" kern="1200" dirty="0">
            <a:latin typeface="Microsoft YaHei" pitchFamily="34" charset="-122"/>
            <a:ea typeface="Microsoft YaHei" pitchFamily="34" charset="-122"/>
          </a:endParaRPr>
        </a:p>
      </dsp:txBody>
      <dsp:txXfrm>
        <a:off x="58623" y="2582322"/>
        <a:ext cx="2630579" cy="108364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330119-646D-4FF7-A87B-60C717EA6270}" type="datetimeFigureOut">
              <a:rPr lang="en-GB" smtClean="0"/>
              <a:pPr/>
              <a:t>19/08/2018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3EC710-3958-4382-81A3-DE84A97A95B9}" type="slidenum">
              <a:rPr lang="en-GB" smtClean="0"/>
              <a:pPr/>
              <a:t>‹#›</a:t>
            </a:fld>
            <a:endParaRPr lang="en-GB"/>
          </a:p>
        </p:txBody>
      </p:sp>
    </p:spTree>
    <p:extLst>
      <p:ext uri="{BB962C8B-B14F-4D97-AF65-F5344CB8AC3E}">
        <p14:creationId xmlns:p14="http://schemas.microsoft.com/office/powerpoint/2010/main" val="1355734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5BF90D-B093-4AE9-8AF8-E3B4D747B791}" type="datetimeFigureOut">
              <a:rPr lang="en-GB" smtClean="0"/>
              <a:pPr/>
              <a:t>19/08/2018</a:t>
            </a:fld>
            <a:endParaRPr lang="en-GB"/>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1AA32-C644-4039-98E5-524DD55A38F8}" type="slidenum">
              <a:rPr lang="en-GB" smtClean="0"/>
              <a:pPr/>
              <a:t>‹#›</a:t>
            </a:fld>
            <a:endParaRPr lang="en-GB"/>
          </a:p>
        </p:txBody>
      </p:sp>
    </p:spTree>
    <p:extLst>
      <p:ext uri="{BB962C8B-B14F-4D97-AF65-F5344CB8AC3E}">
        <p14:creationId xmlns:p14="http://schemas.microsoft.com/office/powerpoint/2010/main" val="985364806"/>
      </p:ext>
    </p:extLst>
  </p:cSld>
  <p:clrMap bg1="lt1" tx1="dk1" bg2="lt2" tx2="dk2" accent1="accent1" accent2="accent2" accent3="accent3" accent4="accent4" accent5="accent5" accent6="accent6" hlink="hlink" folHlink="folHlink"/>
  <p:notesStyle>
    <a:lvl1pPr marL="0" algn="l" defTabSz="685632" rtl="0" eaLnBrk="1" latinLnBrk="0" hangingPunct="1">
      <a:defRPr sz="900" kern="1200">
        <a:solidFill>
          <a:schemeClr val="tx1"/>
        </a:solidFill>
        <a:latin typeface="+mn-lt"/>
        <a:ea typeface="+mn-ea"/>
        <a:cs typeface="+mn-cs"/>
      </a:defRPr>
    </a:lvl1pPr>
    <a:lvl2pPr marL="342816" algn="l" defTabSz="685632" rtl="0" eaLnBrk="1" latinLnBrk="0" hangingPunct="1">
      <a:defRPr sz="900" kern="1200">
        <a:solidFill>
          <a:schemeClr val="tx1"/>
        </a:solidFill>
        <a:latin typeface="+mn-lt"/>
        <a:ea typeface="+mn-ea"/>
        <a:cs typeface="+mn-cs"/>
      </a:defRPr>
    </a:lvl2pPr>
    <a:lvl3pPr marL="685632" algn="l" defTabSz="685632" rtl="0" eaLnBrk="1" latinLnBrk="0" hangingPunct="1">
      <a:defRPr sz="900" kern="1200">
        <a:solidFill>
          <a:schemeClr val="tx1"/>
        </a:solidFill>
        <a:latin typeface="+mn-lt"/>
        <a:ea typeface="+mn-ea"/>
        <a:cs typeface="+mn-cs"/>
      </a:defRPr>
    </a:lvl3pPr>
    <a:lvl4pPr marL="1028448" algn="l" defTabSz="685632" rtl="0" eaLnBrk="1" latinLnBrk="0" hangingPunct="1">
      <a:defRPr sz="900" kern="1200">
        <a:solidFill>
          <a:schemeClr val="tx1"/>
        </a:solidFill>
        <a:latin typeface="+mn-lt"/>
        <a:ea typeface="+mn-ea"/>
        <a:cs typeface="+mn-cs"/>
      </a:defRPr>
    </a:lvl4pPr>
    <a:lvl5pPr marL="1371264" algn="l" defTabSz="685632" rtl="0" eaLnBrk="1" latinLnBrk="0" hangingPunct="1">
      <a:defRPr sz="900" kern="1200">
        <a:solidFill>
          <a:schemeClr val="tx1"/>
        </a:solidFill>
        <a:latin typeface="+mn-lt"/>
        <a:ea typeface="+mn-ea"/>
        <a:cs typeface="+mn-cs"/>
      </a:defRPr>
    </a:lvl5pPr>
    <a:lvl6pPr marL="1714080" algn="l" defTabSz="685632" rtl="0" eaLnBrk="1" latinLnBrk="0" hangingPunct="1">
      <a:defRPr sz="900" kern="1200">
        <a:solidFill>
          <a:schemeClr val="tx1"/>
        </a:solidFill>
        <a:latin typeface="+mn-lt"/>
        <a:ea typeface="+mn-ea"/>
        <a:cs typeface="+mn-cs"/>
      </a:defRPr>
    </a:lvl6pPr>
    <a:lvl7pPr marL="2056896" algn="l" defTabSz="685632" rtl="0" eaLnBrk="1" latinLnBrk="0" hangingPunct="1">
      <a:defRPr sz="900" kern="1200">
        <a:solidFill>
          <a:schemeClr val="tx1"/>
        </a:solidFill>
        <a:latin typeface="+mn-lt"/>
        <a:ea typeface="+mn-ea"/>
        <a:cs typeface="+mn-cs"/>
      </a:defRPr>
    </a:lvl7pPr>
    <a:lvl8pPr marL="2399712" algn="l" defTabSz="685632" rtl="0" eaLnBrk="1" latinLnBrk="0" hangingPunct="1">
      <a:defRPr sz="900" kern="1200">
        <a:solidFill>
          <a:schemeClr val="tx1"/>
        </a:solidFill>
        <a:latin typeface="+mn-lt"/>
        <a:ea typeface="+mn-ea"/>
        <a:cs typeface="+mn-cs"/>
      </a:defRPr>
    </a:lvl8pPr>
    <a:lvl9pPr marL="2742528" algn="l" defTabSz="6856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A1AA32-C644-4039-98E5-524DD55A38F8}" type="slidenum">
              <a:rPr lang="en-GB" smtClean="0"/>
              <a:pPr/>
              <a:t>1</a:t>
            </a:fld>
            <a:endParaRPr lang="en-GB"/>
          </a:p>
        </p:txBody>
      </p:sp>
    </p:spTree>
    <p:extLst>
      <p:ext uri="{BB962C8B-B14F-4D97-AF65-F5344CB8AC3E}">
        <p14:creationId xmlns:p14="http://schemas.microsoft.com/office/powerpoint/2010/main" val="3039182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OHSMS</a:t>
            </a:r>
            <a:r>
              <a:rPr lang="zh-CN" altLang="en-US" dirty="0" smtClean="0"/>
              <a:t>的风险和机遇针对过程展开，以上仅展示了部分过程，有文件化的，也与非文件化的。</a:t>
            </a:r>
            <a:endParaRPr lang="zh-CN" altLang="en-US" dirty="0"/>
          </a:p>
        </p:txBody>
      </p:sp>
      <p:sp>
        <p:nvSpPr>
          <p:cNvPr id="4" name="灯片编号占位符 3"/>
          <p:cNvSpPr>
            <a:spLocks noGrp="1"/>
          </p:cNvSpPr>
          <p:nvPr>
            <p:ph type="sldNum" sz="quarter" idx="10"/>
          </p:nvPr>
        </p:nvSpPr>
        <p:spPr>
          <a:xfrm>
            <a:off x="3884613" y="8685214"/>
            <a:ext cx="2971800" cy="457200"/>
          </a:xfrm>
          <a:prstGeom prst="rect">
            <a:avLst/>
          </a:prstGeom>
        </p:spPr>
        <p:txBody>
          <a:bodyPr lIns="91431" tIns="45716" rIns="91431" bIns="45716"/>
          <a:lstStyle/>
          <a:p>
            <a:fld id="{10C57C10-BF5F-4904-B317-AA0CE3F1290C}" type="slidenum">
              <a:rPr lang="zh-CN" altLang="en-US" smtClean="0"/>
              <a:pPr/>
              <a:t>22</a:t>
            </a:fld>
            <a:endParaRPr lang="zh-CN" altLang="en-US"/>
          </a:p>
        </p:txBody>
      </p:sp>
    </p:spTree>
    <p:extLst>
      <p:ext uri="{BB962C8B-B14F-4D97-AF65-F5344CB8AC3E}">
        <p14:creationId xmlns:p14="http://schemas.microsoft.com/office/powerpoint/2010/main" val="439932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Notes Placeholder 2"/>
          <p:cNvSpPr>
            <a:spLocks noGrp="1"/>
          </p:cNvSpPr>
          <p:nvPr>
            <p:ph type="body" idx="1"/>
          </p:nvPr>
        </p:nvSpPr>
        <p:spPr/>
        <p:txBody>
          <a:bodyPr/>
          <a:lstStyle/>
          <a:p>
            <a:endParaRPr lang="en-US" dirty="0" smtClean="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741777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Aft>
                <a:spcPts val="574"/>
              </a:spcAft>
            </a:pPr>
            <a:endParaRPr lang="en-GB" b="0" dirty="0" smtClean="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599973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Aft>
                <a:spcPts val="574"/>
              </a:spcAft>
            </a:pPr>
            <a:endParaRPr lang="en-GB" b="0" dirty="0" smtClean="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971227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Aft>
                <a:spcPts val="574"/>
              </a:spcAft>
            </a:pPr>
            <a:endParaRPr lang="en-GB" b="0" dirty="0" smtClean="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845398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幻灯片图像占位符 1"/>
          <p:cNvSpPr>
            <a:spLocks noGrp="1" noRot="1" noChangeAspect="1" noTextEdit="1"/>
          </p:cNvSpPr>
          <p:nvPr>
            <p:ph type="sldImg"/>
          </p:nvPr>
        </p:nvSpPr>
        <p:spPr>
          <a:xfrm>
            <a:off x="1084263" y="666750"/>
            <a:ext cx="4419600" cy="2487613"/>
          </a:xfrm>
          <a:ln/>
        </p:spPr>
      </p:sp>
      <p:sp>
        <p:nvSpPr>
          <p:cNvPr id="110595" name="备注占位符 2"/>
          <p:cNvSpPr>
            <a:spLocks noGrp="1"/>
          </p:cNvSpPr>
          <p:nvPr>
            <p:ph type="body" idx="1"/>
          </p:nvPr>
        </p:nvSpPr>
        <p:spPr>
          <a:noFill/>
          <a:ln/>
        </p:spPr>
        <p:txBody>
          <a:bodyPr/>
          <a:lstStyle/>
          <a:p>
            <a:endParaRPr lang="zh-CN" altLang="en-US" dirty="0" smtClean="0"/>
          </a:p>
        </p:txBody>
      </p:sp>
      <p:sp>
        <p:nvSpPr>
          <p:cNvPr id="110596" name="灯片编号占位符 3"/>
          <p:cNvSpPr>
            <a:spLocks noGrp="1"/>
          </p:cNvSpPr>
          <p:nvPr>
            <p:ph type="sldNum" sz="quarter" idx="5"/>
          </p:nvPr>
        </p:nvSpPr>
        <p:spPr>
          <a:xfrm>
            <a:off x="3751843" y="8439653"/>
            <a:ext cx="2871512" cy="444790"/>
          </a:xfrm>
          <a:prstGeom prst="rect">
            <a:avLst/>
          </a:prstGeom>
          <a:noFill/>
        </p:spPr>
        <p:txBody>
          <a:bodyPr lIns="84805" tIns="42403" rIns="84805" bIns="42403"/>
          <a:lstStyle/>
          <a:p>
            <a:fld id="{64B98E26-BF3C-42D3-A72C-70509FEB514C}" type="slidenum">
              <a:rPr lang="zh-CN" altLang="en-GB" smtClean="0"/>
              <a:pPr/>
              <a:t>27</a:t>
            </a:fld>
            <a:endParaRPr lang="en-GB" altLang="zh-CN" smtClean="0"/>
          </a:p>
        </p:txBody>
      </p:sp>
    </p:spTree>
    <p:extLst>
      <p:ext uri="{BB962C8B-B14F-4D97-AF65-F5344CB8AC3E}">
        <p14:creationId xmlns:p14="http://schemas.microsoft.com/office/powerpoint/2010/main" val="1277545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Aft>
                <a:spcPts val="574"/>
              </a:spcAft>
            </a:pPr>
            <a:endParaRPr lang="en-GB" b="0" dirty="0" smtClean="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091419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Aft>
                <a:spcPts val="574"/>
              </a:spcAft>
            </a:pPr>
            <a:endParaRPr lang="en-GB" b="0" dirty="0" smtClean="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201229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Aft>
                <a:spcPts val="574"/>
              </a:spcAft>
            </a:pPr>
            <a:endParaRPr lang="en-GB" b="0" dirty="0" smtClean="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269261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latin typeface="Arial" charset="0"/>
            </a:endParaRPr>
          </a:p>
        </p:txBody>
      </p:sp>
    </p:spTree>
    <p:extLst>
      <p:ext uri="{BB962C8B-B14F-4D97-AF65-F5344CB8AC3E}">
        <p14:creationId xmlns:p14="http://schemas.microsoft.com/office/powerpoint/2010/main" val="67472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01" y="4861157"/>
            <a:ext cx="5680103" cy="4605821"/>
          </a:xfrm>
          <a:prstGeom prst="rect">
            <a:avLst/>
          </a:prstGeom>
        </p:spPr>
        <p:txBody>
          <a:bodyPr>
            <a:normAutofit/>
          </a:bodyPr>
          <a:lstStyle/>
          <a:p>
            <a:pPr defTabSz="0" eaLnBrk="0" fontAlgn="base" hangingPunct="0">
              <a:spcBef>
                <a:spcPct val="30000"/>
              </a:spcBef>
              <a:spcAft>
                <a:spcPct val="0"/>
              </a:spcAft>
              <a:defRPr/>
            </a:pPr>
            <a:r>
              <a:rPr lang="zh-CN" altLang="en-US" sz="1200" b="1" dirty="0" smtClean="0">
                <a:solidFill>
                  <a:schemeClr val="bg1"/>
                </a:solidFill>
                <a:ea typeface="微软雅黑" pitchFamily="34" charset="-122"/>
              </a:rPr>
              <a:t>世界范围内应用最广泛的BSI标准一览表</a:t>
            </a:r>
            <a:endParaRPr lang="zh-CN" altLang="en-US" sz="1200" b="1" kern="0" dirty="0" smtClean="0">
              <a:solidFill>
                <a:schemeClr val="bg1"/>
              </a:solidFill>
              <a:latin typeface="Arial" pitchFamily="34" charset="0"/>
              <a:ea typeface="微软雅黑" pitchFamily="34" charset="-122"/>
              <a:cs typeface="+mn-cs"/>
              <a:sym typeface="Tahoma" pitchFamily="34" charset="0"/>
            </a:endParaRPr>
          </a:p>
          <a:p>
            <a:endParaRPr lang="zh-CN" altLang="en-US" dirty="0"/>
          </a:p>
        </p:txBody>
      </p:sp>
      <p:sp>
        <p:nvSpPr>
          <p:cNvPr id="4" name="日期占位符 3"/>
          <p:cNvSpPr>
            <a:spLocks noGrp="1"/>
          </p:cNvSpPr>
          <p:nvPr>
            <p:ph type="dt" idx="10"/>
          </p:nvPr>
        </p:nvSpPr>
        <p:spPr>
          <a:xfrm>
            <a:off x="4020508" y="0"/>
            <a:ext cx="3077137" cy="512304"/>
          </a:xfrm>
          <a:prstGeom prst="rect">
            <a:avLst/>
          </a:prstGeom>
        </p:spPr>
        <p:txBody>
          <a:bodyPr lIns="94750" tIns="47375" rIns="94750" bIns="47375"/>
          <a:lstStyle/>
          <a:p>
            <a:pPr>
              <a:defRPr/>
            </a:pPr>
            <a:fld id="{760BD3BF-9E16-47FB-8E5A-3F4E176B3CB3}" type="datetime1">
              <a:rPr lang="zh-CN" altLang="en-US" smtClean="0"/>
              <a:pPr>
                <a:defRPr/>
              </a:pPr>
              <a:t>2018/8/19</a:t>
            </a:fld>
            <a:endParaRPr lang="en-US" altLang="zh-CN" sz="1200" dirty="0">
              <a:sym typeface="Tahoma" pitchFamily="34" charset="0"/>
            </a:endParaRPr>
          </a:p>
        </p:txBody>
      </p:sp>
      <p:sp>
        <p:nvSpPr>
          <p:cNvPr id="5" name="灯片编号占位符 4"/>
          <p:cNvSpPr>
            <a:spLocks noGrp="1"/>
          </p:cNvSpPr>
          <p:nvPr>
            <p:ph type="sldNum" sz="quarter" idx="11"/>
          </p:nvPr>
        </p:nvSpPr>
        <p:spPr>
          <a:xfrm>
            <a:off x="4020508" y="9720675"/>
            <a:ext cx="3077137" cy="512303"/>
          </a:xfrm>
          <a:prstGeom prst="rect">
            <a:avLst/>
          </a:prstGeom>
        </p:spPr>
        <p:txBody>
          <a:bodyPr lIns="94750" tIns="47375" rIns="94750" bIns="47375"/>
          <a:lstStyle/>
          <a:p>
            <a:pPr>
              <a:defRPr/>
            </a:pPr>
            <a:fld id="{D09774AA-ED50-4B06-97C4-A2A6FB3BDA20}" type="slidenum">
              <a:rPr lang="en-US" altLang="zh-CN" smtClean="0"/>
              <a:pPr>
                <a:defRPr/>
              </a:pPr>
              <a:t>3</a:t>
            </a:fld>
            <a:endParaRPr lang="en-US" altLang="zh-CN" sz="1200" dirty="0">
              <a:sym typeface="Tahoma" pitchFamily="34" charset="0"/>
            </a:endParaRPr>
          </a:p>
        </p:txBody>
      </p:sp>
    </p:spTree>
    <p:extLst>
      <p:ext uri="{BB962C8B-B14F-4D97-AF65-F5344CB8AC3E}">
        <p14:creationId xmlns:p14="http://schemas.microsoft.com/office/powerpoint/2010/main" val="2936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p:cNvSpPr>
          <p:nvPr>
            <p:ph type="body" idx="1"/>
          </p:nvPr>
        </p:nvSpPr>
        <p:spPr/>
        <p:txBody>
          <a:bodyPr/>
          <a:lstStyle/>
          <a:p>
            <a:endParaRPr lang="en-GB" altLang="en-US" dirty="0" smtClean="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3191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latin typeface="Arial" charset="0"/>
            </a:endParaRPr>
          </a:p>
        </p:txBody>
      </p:sp>
    </p:spTree>
    <p:extLst>
      <p:ext uri="{BB962C8B-B14F-4D97-AF65-F5344CB8AC3E}">
        <p14:creationId xmlns:p14="http://schemas.microsoft.com/office/powerpoint/2010/main" val="67472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xfrm>
            <a:off x="3884465" y="8685879"/>
            <a:ext cx="2972005" cy="456704"/>
          </a:xfrm>
          <a:prstGeom prst="rect">
            <a:avLst/>
          </a:prstGeom>
          <a:ln/>
        </p:spPr>
        <p:txBody>
          <a:bodyPr lIns="84391" tIns="42196" rIns="84391" bIns="42196"/>
          <a:lstStyle/>
          <a:p>
            <a:fld id="{D96118CA-9249-4AF2-BBE7-369FCBF9F577}" type="slidenum">
              <a:rPr lang="en-US" altLang="zh-TW"/>
              <a:pPr/>
              <a:t>9</a:t>
            </a:fld>
            <a:endParaRPr lang="en-US" altLang="zh-TW" dirty="0"/>
          </a:p>
        </p:txBody>
      </p:sp>
      <p:sp>
        <p:nvSpPr>
          <p:cNvPr id="2848770" name="Rectangle 2"/>
          <p:cNvSpPr>
            <a:spLocks noGrp="1" noRot="1" noChangeAspect="1" noChangeArrowheads="1" noTextEdit="1"/>
          </p:cNvSpPr>
          <p:nvPr>
            <p:ph type="sldImg"/>
          </p:nvPr>
        </p:nvSpPr>
        <p:spPr>
          <a:xfrm>
            <a:off x="584200" y="796925"/>
            <a:ext cx="5692775" cy="3203575"/>
          </a:xfrm>
          <a:ln cap="flat"/>
        </p:spPr>
      </p:sp>
      <p:sp>
        <p:nvSpPr>
          <p:cNvPr id="2848771" name="Rectangle 3"/>
          <p:cNvSpPr>
            <a:spLocks noGrp="1" noChangeArrowheads="1"/>
          </p:cNvSpPr>
          <p:nvPr>
            <p:ph type="body" idx="1"/>
          </p:nvPr>
        </p:nvSpPr>
        <p:spPr>
          <a:ln/>
        </p:spPr>
        <p:txBody>
          <a:bodyPr lIns="85639" tIns="42817" rIns="85639" bIns="42817"/>
          <a:lstStyle/>
          <a:p>
            <a:endParaRPr lang="zh-CN" altLang="en-US"/>
          </a:p>
        </p:txBody>
      </p:sp>
    </p:spTree>
    <p:extLst>
      <p:ext uri="{BB962C8B-B14F-4D97-AF65-F5344CB8AC3E}">
        <p14:creationId xmlns:p14="http://schemas.microsoft.com/office/powerpoint/2010/main" val="357329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Notes Placeholder 2"/>
          <p:cNvSpPr>
            <a:spLocks noGrp="1"/>
          </p:cNvSpPr>
          <p:nvPr>
            <p:ph type="body" idx="1"/>
          </p:nvPr>
        </p:nvSpPr>
        <p:spPr/>
        <p:txBody>
          <a:bodyPr/>
          <a:lstStyle/>
          <a:p>
            <a:endParaRPr lang="en-US" altLang="en-US" dirty="0" smtClean="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833985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zh-TW" b="1" dirty="0" smtClean="0"/>
              <a:t>PLEASE NOTE SLIDE ANIMATION – TO SEE FINAL VIEW REFER TO DELEGATE SLIDES.</a:t>
            </a:r>
          </a:p>
        </p:txBody>
      </p:sp>
    </p:spTree>
    <p:extLst>
      <p:ext uri="{BB962C8B-B14F-4D97-AF65-F5344CB8AC3E}">
        <p14:creationId xmlns:p14="http://schemas.microsoft.com/office/powerpoint/2010/main" val="1954900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xfrm>
            <a:off x="3884030" y="8684929"/>
            <a:ext cx="2972421" cy="457512"/>
          </a:xfrm>
          <a:prstGeom prst="rect">
            <a:avLst/>
          </a:prstGeom>
          <a:ln/>
        </p:spPr>
        <p:txBody>
          <a:bodyPr lIns="87453" tIns="43726" rIns="87453" bIns="43726"/>
          <a:lstStyle/>
          <a:p>
            <a:fld id="{56B270B3-00FD-4E6D-9742-21483C8A41B0}" type="slidenum">
              <a:rPr lang="en-US" altLang="zh-TW"/>
              <a:pPr/>
              <a:t>15</a:t>
            </a:fld>
            <a:endParaRPr lang="en-US" altLang="zh-TW"/>
          </a:p>
        </p:txBody>
      </p:sp>
      <p:sp>
        <p:nvSpPr>
          <p:cNvPr id="1985538" name="Rectangle 2"/>
          <p:cNvSpPr>
            <a:spLocks noGrp="1" noRot="1" noChangeAspect="1" noChangeArrowheads="1" noTextEdit="1"/>
          </p:cNvSpPr>
          <p:nvPr>
            <p:ph type="sldImg"/>
          </p:nvPr>
        </p:nvSpPr>
        <p:spPr>
          <a:xfrm>
            <a:off x="585788" y="801688"/>
            <a:ext cx="5686425" cy="3198812"/>
          </a:xfrm>
          <a:ln cap="flat"/>
        </p:spPr>
      </p:sp>
      <p:sp>
        <p:nvSpPr>
          <p:cNvPr id="1985539" name="Rectangle 3"/>
          <p:cNvSpPr>
            <a:spLocks noGrp="1" noChangeArrowheads="1"/>
          </p:cNvSpPr>
          <p:nvPr>
            <p:ph type="body" idx="1"/>
          </p:nvPr>
        </p:nvSpPr>
        <p:spPr>
          <a:xfrm>
            <a:off x="914711" y="4344025"/>
            <a:ext cx="5028579" cy="3850598"/>
          </a:xfrm>
          <a:ln/>
        </p:spPr>
        <p:txBody>
          <a:bodyPr lIns="88047" tIns="44024" rIns="88047" bIns="44024"/>
          <a:lstStyle/>
          <a:p>
            <a:endParaRPr lang="zh-CN" altLang="en-US"/>
          </a:p>
        </p:txBody>
      </p:sp>
    </p:spTree>
    <p:extLst>
      <p:ext uri="{BB962C8B-B14F-4D97-AF65-F5344CB8AC3E}">
        <p14:creationId xmlns:p14="http://schemas.microsoft.com/office/powerpoint/2010/main" val="1244603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xfrm>
            <a:off x="3884029" y="8684927"/>
            <a:ext cx="2972421" cy="457512"/>
          </a:xfrm>
          <a:prstGeom prst="rect">
            <a:avLst/>
          </a:prstGeom>
          <a:ln/>
        </p:spPr>
        <p:txBody>
          <a:bodyPr lIns="87477" tIns="43738" rIns="87477" bIns="43738"/>
          <a:lstStyle/>
          <a:p>
            <a:fld id="{EDD52043-3A37-4FE2-B3CB-3FDCA3C447FC}" type="slidenum">
              <a:rPr lang="en-US" altLang="zh-TW"/>
              <a:pPr/>
              <a:t>19</a:t>
            </a:fld>
            <a:endParaRPr lang="en-US" altLang="zh-TW"/>
          </a:p>
        </p:txBody>
      </p:sp>
      <p:sp>
        <p:nvSpPr>
          <p:cNvPr id="1865730" name="Rectangle 2"/>
          <p:cNvSpPr>
            <a:spLocks noGrp="1" noRot="1" noChangeAspect="1" noChangeArrowheads="1" noTextEdit="1"/>
          </p:cNvSpPr>
          <p:nvPr>
            <p:ph type="sldImg"/>
          </p:nvPr>
        </p:nvSpPr>
        <p:spPr>
          <a:xfrm>
            <a:off x="584200" y="800100"/>
            <a:ext cx="5689600" cy="3201988"/>
          </a:xfrm>
          <a:ln cap="flat"/>
        </p:spPr>
      </p:sp>
      <p:sp>
        <p:nvSpPr>
          <p:cNvPr id="1865731" name="Rectangle 3"/>
          <p:cNvSpPr>
            <a:spLocks noGrp="1" noChangeArrowheads="1"/>
          </p:cNvSpPr>
          <p:nvPr>
            <p:ph type="body" idx="1"/>
          </p:nvPr>
        </p:nvSpPr>
        <p:spPr>
          <a:xfrm>
            <a:off x="913158" y="4344025"/>
            <a:ext cx="5031685" cy="3850598"/>
          </a:xfrm>
          <a:ln/>
        </p:spPr>
        <p:txBody>
          <a:bodyPr lIns="87167" tIns="43584" rIns="87167" bIns="43584"/>
          <a:lstStyle/>
          <a:p>
            <a:endParaRPr lang="zh-CN" altLang="en-US"/>
          </a:p>
        </p:txBody>
      </p:sp>
    </p:spTree>
    <p:extLst>
      <p:ext uri="{BB962C8B-B14F-4D97-AF65-F5344CB8AC3E}">
        <p14:creationId xmlns:p14="http://schemas.microsoft.com/office/powerpoint/2010/main" val="2766100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8" name="Text Placeholder 6"/>
          <p:cNvSpPr>
            <a:spLocks noGrp="1"/>
          </p:cNvSpPr>
          <p:nvPr>
            <p:ph type="body" sz="quarter" idx="12" hasCustomPrompt="1"/>
          </p:nvPr>
        </p:nvSpPr>
        <p:spPr>
          <a:xfrm>
            <a:off x="338300" y="1997078"/>
            <a:ext cx="2881312" cy="365125"/>
          </a:xfrm>
          <a:prstGeom prst="rect">
            <a:avLst/>
          </a:prstGeom>
        </p:spPr>
        <p:txBody>
          <a:bodyPr lIns="0" tIns="0" rIns="0" bIns="0"/>
          <a:lstStyle>
            <a:lvl1pPr marL="0" indent="0" algn="l">
              <a:buNone/>
              <a:defRPr sz="3000">
                <a:solidFill>
                  <a:schemeClr val="accent2"/>
                </a:solidFill>
              </a:defRPr>
            </a:lvl1pPr>
          </a:lstStyle>
          <a:p>
            <a:pPr lvl="0"/>
            <a:r>
              <a:rPr lang="en-GB" dirty="0"/>
              <a:t>Cover slide title</a:t>
            </a:r>
          </a:p>
        </p:txBody>
      </p:sp>
      <p:sp>
        <p:nvSpPr>
          <p:cNvPr id="10" name="Text Placeholder 6"/>
          <p:cNvSpPr>
            <a:spLocks noGrp="1"/>
          </p:cNvSpPr>
          <p:nvPr>
            <p:ph type="body" sz="quarter" idx="13" hasCustomPrompt="1"/>
          </p:nvPr>
        </p:nvSpPr>
        <p:spPr>
          <a:xfrm>
            <a:off x="338138" y="2568578"/>
            <a:ext cx="2881312" cy="365125"/>
          </a:xfrm>
          <a:prstGeom prst="rect">
            <a:avLst/>
          </a:prstGeom>
        </p:spPr>
        <p:txBody>
          <a:bodyPr lIns="0" tIns="0" rIns="0" bIns="0"/>
          <a:lstStyle>
            <a:lvl1pPr marL="0" indent="0" algn="l">
              <a:buNone/>
              <a:defRPr sz="1600" baseline="0">
                <a:solidFill>
                  <a:schemeClr val="accent4"/>
                </a:solidFill>
              </a:defRPr>
            </a:lvl1pPr>
          </a:lstStyle>
          <a:p>
            <a:pPr lvl="0"/>
            <a:r>
              <a:rPr lang="en-GB" dirty="0"/>
              <a:t>Cover slide subtitle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2430" y="501260"/>
            <a:ext cx="683893"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945512"/>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72494"/>
            <a:ext cx="7080518" cy="4672594"/>
          </a:xfrm>
          <a:prstGeom prst="rect">
            <a:avLst/>
          </a:prstGeom>
        </p:spPr>
      </p:pic>
      <p:sp>
        <p:nvSpPr>
          <p:cNvPr id="7" name="Text Placeholder 6"/>
          <p:cNvSpPr>
            <a:spLocks noGrp="1"/>
          </p:cNvSpPr>
          <p:nvPr>
            <p:ph type="body" sz="quarter" idx="12" hasCustomPrompt="1"/>
          </p:nvPr>
        </p:nvSpPr>
        <p:spPr>
          <a:xfrm>
            <a:off x="338300" y="3025778"/>
            <a:ext cx="2881312" cy="365125"/>
          </a:xfrm>
          <a:prstGeom prst="rect">
            <a:avLst/>
          </a:prstGeom>
        </p:spPr>
        <p:txBody>
          <a:bodyPr lIns="0" tIns="0" rIns="0" bIns="0">
            <a:normAutofit/>
          </a:bodyPr>
          <a:lstStyle>
            <a:lvl1pPr marL="0" indent="0" algn="l">
              <a:buNone/>
              <a:defRPr sz="2500">
                <a:solidFill>
                  <a:schemeClr val="tx2"/>
                </a:solidFill>
              </a:defRPr>
            </a:lvl1pPr>
          </a:lstStyle>
          <a:p>
            <a:pPr lvl="0"/>
            <a:r>
              <a:rPr lang="en-GB" dirty="0"/>
              <a:t>Divider slide title</a:t>
            </a:r>
          </a:p>
        </p:txBody>
      </p:sp>
      <p:sp>
        <p:nvSpPr>
          <p:cNvPr id="8" name="Text Placeholder 6"/>
          <p:cNvSpPr>
            <a:spLocks noGrp="1"/>
          </p:cNvSpPr>
          <p:nvPr>
            <p:ph type="body" sz="quarter" idx="13" hasCustomPrompt="1"/>
          </p:nvPr>
        </p:nvSpPr>
        <p:spPr>
          <a:xfrm>
            <a:off x="338138" y="3536318"/>
            <a:ext cx="2881312" cy="220345"/>
          </a:xfrm>
          <a:prstGeom prst="rect">
            <a:avLst/>
          </a:prstGeom>
        </p:spPr>
        <p:txBody>
          <a:bodyPr lIns="0" tIns="0" rIns="0" bIns="0"/>
          <a:lstStyle>
            <a:lvl1pPr marL="0" indent="0" algn="l">
              <a:buNone/>
              <a:defRPr sz="1600">
                <a:solidFill>
                  <a:schemeClr val="tx1"/>
                </a:solidFill>
              </a:defRPr>
            </a:lvl1pPr>
          </a:lstStyle>
          <a:p>
            <a:pPr lvl="0"/>
            <a:r>
              <a:rPr lang="en-GB" dirty="0"/>
              <a:t>Divider slide subtitle/text</a:t>
            </a:r>
          </a:p>
        </p:txBody>
      </p:sp>
      <p:sp>
        <p:nvSpPr>
          <p:cNvPr id="10" name="矩形 9"/>
          <p:cNvSpPr/>
          <p:nvPr userDrawn="1"/>
        </p:nvSpPr>
        <p:spPr>
          <a:xfrm>
            <a:off x="182881" y="4507454"/>
            <a:ext cx="537882" cy="333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zh-CN" altLang="en-US" dirty="0">
              <a:solidFill>
                <a:schemeClr val="bg1"/>
              </a:solidFill>
            </a:endParaRPr>
          </a:p>
        </p:txBody>
      </p:sp>
      <p:sp>
        <p:nvSpPr>
          <p:cNvPr id="11" name="矩形 10"/>
          <p:cNvSpPr/>
          <p:nvPr userDrawn="1"/>
        </p:nvSpPr>
        <p:spPr>
          <a:xfrm>
            <a:off x="8563086" y="4607205"/>
            <a:ext cx="537882" cy="333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zh-CN" altLang="en-US" dirty="0">
              <a:solidFill>
                <a:schemeClr val="bg1"/>
              </a:solidFill>
            </a:endParaRPr>
          </a:p>
        </p:txBody>
      </p:sp>
    </p:spTree>
    <p:extLst>
      <p:ext uri="{BB962C8B-B14F-4D97-AF65-F5344CB8AC3E}">
        <p14:creationId xmlns:p14="http://schemas.microsoft.com/office/powerpoint/2010/main" val="3707913990"/>
      </p:ext>
    </p:extLst>
  </p:cSld>
  <p:clrMapOvr>
    <a:masterClrMapping/>
  </p:clrMapOvr>
  <p:transition spd="med">
    <p:pull/>
  </p:transition>
  <p:extLst mod="1">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85841"/>
            <a:ext cx="8229600" cy="360447"/>
          </a:xfrm>
        </p:spPr>
        <p:txBody>
          <a:bodyPr/>
          <a:lstStyle/>
          <a:p>
            <a:r>
              <a:rPr lang="en-US" noProof="0"/>
              <a:t>Click to edit Master title style</a:t>
            </a:r>
            <a:endParaRPr lang="en-GB" noProof="0"/>
          </a:p>
        </p:txBody>
      </p:sp>
      <p:sp>
        <p:nvSpPr>
          <p:cNvPr id="8" name="Date Placeholder 7"/>
          <p:cNvSpPr>
            <a:spLocks noGrp="1"/>
          </p:cNvSpPr>
          <p:nvPr>
            <p:ph type="dt" sz="half" idx="10"/>
          </p:nvPr>
        </p:nvSpPr>
        <p:spPr>
          <a:xfrm>
            <a:off x="4114804" y="4799817"/>
            <a:ext cx="1306513" cy="144507"/>
          </a:xfrm>
          <a:prstGeom prst="rect">
            <a:avLst/>
          </a:prstGeom>
        </p:spPr>
        <p:txBody>
          <a:bodyPr lIns="91418" tIns="45709" rIns="91418" bIns="45709"/>
          <a:lstStyle>
            <a:lvl1pPr>
              <a:defRPr sz="900">
                <a:solidFill>
                  <a:schemeClr val="tx1"/>
                </a:solidFill>
              </a:defRPr>
            </a:lvl1pPr>
          </a:lstStyle>
          <a:p>
            <a:pPr>
              <a:defRPr/>
            </a:pPr>
            <a:fld id="{338E79CD-F80C-4BF0-BFA5-50DB208BEC82}" type="datetime1">
              <a:rPr lang="en-GB" smtClean="0"/>
              <a:pPr>
                <a:defRPr/>
              </a:pPr>
              <a:t>19/08/2018</a:t>
            </a:fld>
            <a:endParaRPr lang="en-US" dirty="0"/>
          </a:p>
        </p:txBody>
      </p:sp>
    </p:spTree>
    <p:extLst>
      <p:ext uri="{BB962C8B-B14F-4D97-AF65-F5344CB8AC3E}">
        <p14:creationId xmlns:p14="http://schemas.microsoft.com/office/powerpoint/2010/main" val="1850759750"/>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pic>
        <p:nvPicPr>
          <p:cNvPr id="3" name="Picture 2" descr="BSI Core Logo and Strapline RGB.png"/>
          <p:cNvPicPr>
            <a:picLocks noChangeAspect="1"/>
          </p:cNvPicPr>
          <p:nvPr userDrawn="1"/>
        </p:nvPicPr>
        <p:blipFill>
          <a:blip r:embed="rId2" cstate="print"/>
          <a:stretch>
            <a:fillRect/>
          </a:stretch>
        </p:blipFill>
        <p:spPr>
          <a:xfrm>
            <a:off x="1249353" y="1814795"/>
            <a:ext cx="6638710" cy="816356"/>
          </a:xfrm>
          <a:prstGeom prst="rect">
            <a:avLst/>
          </a:prstGeom>
        </p:spPr>
      </p:pic>
    </p:spTree>
    <p:extLst>
      <p:ext uri="{BB962C8B-B14F-4D97-AF65-F5344CB8AC3E}">
        <p14:creationId xmlns:p14="http://schemas.microsoft.com/office/powerpoint/2010/main" val="3185847119"/>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841"/>
            <a:ext cx="8229600" cy="360447"/>
          </a:xfrm>
        </p:spPr>
        <p:txBody>
          <a:bodyPr/>
          <a:lstStyle/>
          <a:p>
            <a:r>
              <a:rPr lang="zh-CN" altLang="en-US" noProof="0" smtClean="0"/>
              <a:t>单击此处编辑母版标题样式</a:t>
            </a:r>
            <a:endParaRPr lang="en-GB" noProof="0" dirty="0"/>
          </a:p>
        </p:txBody>
      </p:sp>
      <p:sp>
        <p:nvSpPr>
          <p:cNvPr id="3" name="Content Placeholder 2"/>
          <p:cNvSpPr>
            <a:spLocks noGrp="1"/>
          </p:cNvSpPr>
          <p:nvPr>
            <p:ph idx="1"/>
          </p:nvPr>
        </p:nvSpPr>
        <p:spPr>
          <a:xfrm>
            <a:off x="457200" y="1048075"/>
            <a:ext cx="8229600" cy="3547570"/>
          </a:xfrm>
        </p:spPr>
        <p:txBody>
          <a:bodyPr/>
          <a:lstStyle>
            <a:lvl1pPr>
              <a:defRPr sz="1600"/>
            </a:lvl1p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en-GB" noProof="0" dirty="0"/>
          </a:p>
        </p:txBody>
      </p:sp>
      <p:sp>
        <p:nvSpPr>
          <p:cNvPr id="14" name="Footer Placeholder 13"/>
          <p:cNvSpPr>
            <a:spLocks noGrp="1"/>
          </p:cNvSpPr>
          <p:nvPr>
            <p:ph type="ftr" sz="quarter" idx="12"/>
          </p:nvPr>
        </p:nvSpPr>
        <p:spPr>
          <a:xfrm>
            <a:off x="4572000" y="4867190"/>
            <a:ext cx="3740150" cy="144507"/>
          </a:xfrm>
          <a:prstGeom prst="rect">
            <a:avLst/>
          </a:prstGeom>
        </p:spPr>
        <p:txBody>
          <a:bodyPr/>
          <a:lstStyle/>
          <a:p>
            <a:pPr>
              <a:defRPr/>
            </a:pPr>
            <a:endParaRPr lang="en-US"/>
          </a:p>
        </p:txBody>
      </p:sp>
      <p:sp>
        <p:nvSpPr>
          <p:cNvPr id="6" name="Date Placeholder 5"/>
          <p:cNvSpPr>
            <a:spLocks noGrp="1"/>
          </p:cNvSpPr>
          <p:nvPr>
            <p:ph type="dt" sz="half" idx="13"/>
          </p:nvPr>
        </p:nvSpPr>
        <p:spPr>
          <a:xfrm>
            <a:off x="3200403" y="4867190"/>
            <a:ext cx="1306513" cy="144507"/>
          </a:xfrm>
          <a:prstGeom prst="rect">
            <a:avLst/>
          </a:prstGeom>
        </p:spPr>
        <p:txBody>
          <a:bodyPr/>
          <a:lstStyle>
            <a:lvl1pPr>
              <a:defRPr>
                <a:solidFill>
                  <a:schemeClr val="tx1"/>
                </a:solidFill>
              </a:defRPr>
            </a:lvl1pPr>
          </a:lstStyle>
          <a:p>
            <a:pPr>
              <a:defRPr/>
            </a:pPr>
            <a:fld id="{F891E4AB-FA89-49AF-9D68-2E21B0AA388D}" type="datetime1">
              <a:rPr lang="en-GB" smtClean="0"/>
              <a:pPr>
                <a:defRPr/>
              </a:pPr>
              <a:t>19/08/2018</a:t>
            </a:fld>
            <a:endParaRPr lang="en-US" dirty="0"/>
          </a:p>
        </p:txBody>
      </p:sp>
    </p:spTree>
    <p:extLst>
      <p:ext uri="{BB962C8B-B14F-4D97-AF65-F5344CB8AC3E}">
        <p14:creationId xmlns:p14="http://schemas.microsoft.com/office/powerpoint/2010/main" val="2833710863"/>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450685"/>
      </p:ext>
    </p:extLst>
  </p:cSld>
  <p:clrMapOvr>
    <a:masterClrMapping/>
  </p:clrMapOvr>
  <p:transition spd="med">
    <p:pul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3200" y="4833204"/>
            <a:ext cx="3898800" cy="152353"/>
          </a:xfrm>
          <a:prstGeom prst="rect">
            <a:avLst/>
          </a:prstGeom>
        </p:spPr>
        <p:txBody>
          <a:bodyPr/>
          <a:lstStyle/>
          <a:p>
            <a:fld id="{E416AB1A-B94A-42B9-90BE-27C851CAD64E}" type="datetime1">
              <a:rPr lang="en-GB" smtClean="0"/>
              <a:pPr/>
              <a:t>19/08/2018</a:t>
            </a:fld>
            <a:endParaRPr lang="en-GB" dirty="0"/>
          </a:p>
        </p:txBody>
      </p:sp>
      <p:sp>
        <p:nvSpPr>
          <p:cNvPr id="4" name="Footer Placeholder 3"/>
          <p:cNvSpPr>
            <a:spLocks noGrp="1"/>
          </p:cNvSpPr>
          <p:nvPr>
            <p:ph type="ftr" sz="quarter" idx="11"/>
          </p:nvPr>
        </p:nvSpPr>
        <p:spPr>
          <a:xfrm>
            <a:off x="673200" y="4697436"/>
            <a:ext cx="3898800" cy="111861"/>
          </a:xfrm>
          <a:prstGeom prst="rect">
            <a:avLst/>
          </a:prstGeom>
        </p:spPr>
        <p:txBody>
          <a:bodyPr/>
          <a:lstStyle/>
          <a:p>
            <a:r>
              <a:rPr lang="en-GB" smtClean="0"/>
              <a:t>Copyright © 2017 BSI. All rights reserved</a:t>
            </a:r>
            <a:endParaRPr lang="en-GB" dirty="0"/>
          </a:p>
        </p:txBody>
      </p:sp>
      <p:sp>
        <p:nvSpPr>
          <p:cNvPr id="5" name="Slide Number Placeholder 4"/>
          <p:cNvSpPr>
            <a:spLocks noGrp="1"/>
          </p:cNvSpPr>
          <p:nvPr>
            <p:ph type="sldNum" sz="quarter" idx="12"/>
          </p:nvPr>
        </p:nvSpPr>
        <p:spPr>
          <a:xfrm>
            <a:off x="8707304" y="4609422"/>
            <a:ext cx="226368" cy="273929"/>
          </a:xfrm>
          <a:prstGeom prst="rect">
            <a:avLst/>
          </a:prstGeom>
        </p:spPr>
        <p:txBody>
          <a:bodyPr/>
          <a:lstStyle/>
          <a:p>
            <a:fld id="{C1B07ACB-AE6F-47F7-B02A-AE02D6CD5526}" type="slidenum">
              <a:rPr lang="en-GB" smtClean="0"/>
              <a:pPr/>
              <a:t>‹#›</a:t>
            </a:fld>
            <a:endParaRPr lang="en-GB" dirty="0"/>
          </a:p>
        </p:txBody>
      </p:sp>
    </p:spTree>
    <p:extLst>
      <p:ext uri="{BB962C8B-B14F-4D97-AF65-F5344CB8AC3E}">
        <p14:creationId xmlns:p14="http://schemas.microsoft.com/office/powerpoint/2010/main" val="3550023792"/>
      </p:ext>
    </p:extLst>
  </p:cSld>
  <p:clrMapOvr>
    <a:masterClrMapping/>
  </p:clrMapOvr>
  <p:transition spd="med">
    <p:pull/>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General content layout 1">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p:txBody>
          <a:bodyPr/>
          <a:lstStyle>
            <a:lvl1pPr>
              <a:defRPr b="0">
                <a:solidFill>
                  <a:schemeClr val="tx1"/>
                </a:solidFill>
              </a:defRPr>
            </a:lvl1pPr>
            <a:lvl2pPr marL="285737" indent="-285737">
              <a:buFont typeface="Arial" pitchFamily="34" charset="0"/>
              <a:buChar char="•"/>
              <a:defRPr/>
            </a:lvl2pPr>
            <a:lvl5pPr>
              <a:defRPr/>
            </a:lvl5pPr>
            <a:lvl6pPr>
              <a:defRPr/>
            </a:lvl6pPr>
          </a:lstStyle>
          <a:p>
            <a:pPr lvl="0"/>
            <a:r>
              <a:rPr lang="en-US" dirty="0" smtClean="0"/>
              <a:t>Click to edit body text</a:t>
            </a:r>
          </a:p>
          <a:p>
            <a:pPr lvl="2"/>
            <a:r>
              <a:rPr lang="en-US" dirty="0" smtClean="0"/>
              <a:t>Third level</a:t>
            </a:r>
          </a:p>
          <a:p>
            <a:pPr lvl="3"/>
            <a:r>
              <a:rPr lang="en-US" dirty="0" smtClean="0"/>
              <a:t>Fourth level</a:t>
            </a:r>
          </a:p>
        </p:txBody>
      </p:sp>
      <p:sp>
        <p:nvSpPr>
          <p:cNvPr id="6" name="日期占位符 5"/>
          <p:cNvSpPr>
            <a:spLocks noGrp="1"/>
          </p:cNvSpPr>
          <p:nvPr>
            <p:ph type="dt" sz="half" idx="14"/>
          </p:nvPr>
        </p:nvSpPr>
        <p:spPr>
          <a:xfrm>
            <a:off x="717259" y="4833208"/>
            <a:ext cx="2775243" cy="152353"/>
          </a:xfrm>
          <a:prstGeom prst="rect">
            <a:avLst/>
          </a:prstGeom>
        </p:spPr>
        <p:txBody>
          <a:bodyPr/>
          <a:lstStyle/>
          <a:p>
            <a:fld id="{C7C79E38-4B98-4486-ACE3-8F4D05091078}" type="datetime1">
              <a:rPr lang="en-GB" smtClean="0"/>
              <a:pPr/>
              <a:t>19/08/2018</a:t>
            </a:fld>
            <a:endParaRPr lang="en-GB" dirty="0"/>
          </a:p>
        </p:txBody>
      </p:sp>
      <p:sp>
        <p:nvSpPr>
          <p:cNvPr id="8" name="页脚占位符 7"/>
          <p:cNvSpPr>
            <a:spLocks noGrp="1"/>
          </p:cNvSpPr>
          <p:nvPr>
            <p:ph type="ftr" sz="quarter" idx="15"/>
          </p:nvPr>
        </p:nvSpPr>
        <p:spPr>
          <a:xfrm>
            <a:off x="717259" y="4697435"/>
            <a:ext cx="2775243" cy="135042"/>
          </a:xfrm>
          <a:prstGeom prst="rect">
            <a:avLst/>
          </a:prstGeom>
        </p:spPr>
        <p:txBody>
          <a:bodyPr/>
          <a:lstStyle/>
          <a:p>
            <a:r>
              <a:rPr lang="en-GB" dirty="0" smtClean="0"/>
              <a:t>Copyright © 2017 BSI. All rights reserved</a:t>
            </a:r>
            <a:endParaRPr lang="en-GB" dirty="0"/>
          </a:p>
        </p:txBody>
      </p:sp>
      <p:sp>
        <p:nvSpPr>
          <p:cNvPr id="9" name="灯片编号占位符 8"/>
          <p:cNvSpPr>
            <a:spLocks noGrp="1"/>
          </p:cNvSpPr>
          <p:nvPr>
            <p:ph type="sldNum" sz="quarter" idx="16"/>
          </p:nvPr>
        </p:nvSpPr>
        <p:spPr>
          <a:xfrm>
            <a:off x="8707304" y="4609423"/>
            <a:ext cx="226368" cy="273928"/>
          </a:xfrm>
          <a:prstGeom prst="rect">
            <a:avLst/>
          </a:prstGeom>
        </p:spPr>
        <p:txBody>
          <a:bodyPr/>
          <a:lstStyle/>
          <a:p>
            <a:fld id="{C1B07ACB-AE6F-47F7-B02A-AE02D6CD5526}" type="slidenum">
              <a:rPr lang="en-GB" smtClean="0"/>
              <a:pPr/>
              <a:t>‹#›</a:t>
            </a:fld>
            <a:endParaRPr lang="en-GB" dirty="0"/>
          </a:p>
        </p:txBody>
      </p:sp>
    </p:spTree>
    <p:extLst>
      <p:ext uri="{BB962C8B-B14F-4D97-AF65-F5344CB8AC3E}">
        <p14:creationId xmlns:p14="http://schemas.microsoft.com/office/powerpoint/2010/main" val="2704052536"/>
      </p:ext>
    </p:extLst>
  </p:cSld>
  <p:clrMapOvr>
    <a:masterClrMapping/>
  </p:clrMapOvr>
  <p:transition spd="med">
    <p:pull/>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ver slide (3 images)">
    <p:spTree>
      <p:nvGrpSpPr>
        <p:cNvPr id="1" name=""/>
        <p:cNvGrpSpPr/>
        <p:nvPr/>
      </p:nvGrpSpPr>
      <p:grpSpPr>
        <a:xfrm>
          <a:off x="0" y="0"/>
          <a:ext cx="0" cy="0"/>
          <a:chOff x="0" y="0"/>
          <a:chExt cx="0" cy="0"/>
        </a:xfrm>
      </p:grpSpPr>
      <p:sp>
        <p:nvSpPr>
          <p:cNvPr id="6" name="Right Triangle 5"/>
          <p:cNvSpPr>
            <a:spLocks noChangeAspect="1"/>
          </p:cNvSpPr>
          <p:nvPr userDrawn="1"/>
        </p:nvSpPr>
        <p:spPr>
          <a:xfrm flipH="1">
            <a:off x="3887924" y="0"/>
            <a:ext cx="5256076" cy="5145088"/>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323528" y="1267591"/>
            <a:ext cx="3672210" cy="1368574"/>
          </a:xfrm>
        </p:spPr>
        <p:txBody>
          <a:bodyPr anchor="b">
            <a:noAutofit/>
          </a:bodyPr>
          <a:lstStyle>
            <a:lvl1pPr>
              <a:defRPr sz="2800" baseline="0">
                <a:solidFill>
                  <a:schemeClr val="accent2"/>
                </a:solidFill>
              </a:defRPr>
            </a:lvl1pPr>
          </a:lstStyle>
          <a:p>
            <a:r>
              <a:rPr lang="en-US" dirty="0" smtClean="0"/>
              <a:t>Click to edit presentation title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5D4FB0C8-F7D2-4B6B-ADC0-113292FBCD77}" type="datetime1">
              <a:rPr lang="en-GB" smtClean="0"/>
              <a:pPr/>
              <a:t>19/08/2018</a:t>
            </a:fld>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
        <p:nvSpPr>
          <p:cNvPr id="7" name="Oval 6" hidden="1"/>
          <p:cNvSpPr/>
          <p:nvPr userDrawn="1"/>
        </p:nvSpPr>
        <p:spPr>
          <a:xfrm>
            <a:off x="4697592" y="1276000"/>
            <a:ext cx="3078764" cy="3079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9" name="Picture Placeholder 8"/>
          <p:cNvSpPr>
            <a:spLocks noGrp="1" noChangeAspect="1"/>
          </p:cNvSpPr>
          <p:nvPr>
            <p:ph type="pic" sz="quarter" idx="13"/>
          </p:nvPr>
        </p:nvSpPr>
        <p:spPr>
          <a:xfrm>
            <a:off x="4697578" y="1275999"/>
            <a:ext cx="3078907" cy="3079858"/>
          </a:xfrm>
          <a:prstGeom prst="pie">
            <a:avLst>
              <a:gd name="adj1" fmla="val 8070460"/>
              <a:gd name="adj2" fmla="val 18987973"/>
            </a:avLst>
          </a:prstGeom>
        </p:spPr>
        <p:txBody>
          <a:bodyPr anchor="ctr">
            <a:normAutofit/>
          </a:bodyPr>
          <a:lstStyle>
            <a:lvl1pPr>
              <a:defRPr sz="1000" b="0">
                <a:solidFill>
                  <a:schemeClr val="accent4"/>
                </a:solidFill>
              </a:defRPr>
            </a:lvl1pPr>
          </a:lstStyle>
          <a:p>
            <a:r>
              <a:rPr lang="zh-CN" altLang="en-US" smtClean="0"/>
              <a:t>单击图标添加图片</a:t>
            </a:r>
            <a:endParaRPr lang="en-GB" dirty="0"/>
          </a:p>
        </p:txBody>
      </p:sp>
      <p:sp>
        <p:nvSpPr>
          <p:cNvPr id="10" name="Picture Placeholder 8"/>
          <p:cNvSpPr>
            <a:spLocks noGrp="1" noChangeAspect="1"/>
          </p:cNvSpPr>
          <p:nvPr>
            <p:ph type="pic" sz="quarter" idx="14"/>
          </p:nvPr>
        </p:nvSpPr>
        <p:spPr>
          <a:xfrm>
            <a:off x="4697578" y="1275999"/>
            <a:ext cx="3078907" cy="3079858"/>
          </a:xfrm>
          <a:prstGeom prst="pie">
            <a:avLst>
              <a:gd name="adj1" fmla="val 2675656"/>
              <a:gd name="adj2" fmla="val 8096857"/>
            </a:avLst>
          </a:prstGeom>
        </p:spPr>
        <p:txBody>
          <a:bodyPr anchor="ctr">
            <a:normAutofit/>
          </a:bodyPr>
          <a:lstStyle>
            <a:lvl1pPr>
              <a:defRPr sz="1000" b="0">
                <a:solidFill>
                  <a:schemeClr val="accent4"/>
                </a:solidFill>
              </a:defRPr>
            </a:lvl1pPr>
          </a:lstStyle>
          <a:p>
            <a:r>
              <a:rPr lang="zh-CN" altLang="en-US" smtClean="0"/>
              <a:t>单击图标添加图片</a:t>
            </a:r>
            <a:endParaRPr lang="en-GB" dirty="0"/>
          </a:p>
        </p:txBody>
      </p:sp>
      <p:cxnSp>
        <p:nvCxnSpPr>
          <p:cNvPr id="12" name="Straight Connector 11" hidden="1"/>
          <p:cNvCxnSpPr/>
          <p:nvPr userDrawn="1"/>
        </p:nvCxnSpPr>
        <p:spPr>
          <a:xfrm flipH="1">
            <a:off x="4932040" y="1203970"/>
            <a:ext cx="2952328" cy="2917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userDrawn="1"/>
        </p:nvCxnSpPr>
        <p:spPr>
          <a:xfrm>
            <a:off x="4932040" y="1203970"/>
            <a:ext cx="2952328" cy="2917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Picture Placeholder 8"/>
          <p:cNvSpPr>
            <a:spLocks noGrp="1" noChangeAspect="1"/>
          </p:cNvSpPr>
          <p:nvPr>
            <p:ph type="pic" sz="quarter" idx="15"/>
          </p:nvPr>
        </p:nvSpPr>
        <p:spPr>
          <a:xfrm>
            <a:off x="4697578" y="1275999"/>
            <a:ext cx="3078907" cy="3079858"/>
          </a:xfrm>
          <a:prstGeom prst="pie">
            <a:avLst>
              <a:gd name="adj1" fmla="val 18979183"/>
              <a:gd name="adj2" fmla="val 2698856"/>
            </a:avLst>
          </a:prstGeom>
        </p:spPr>
        <p:txBody>
          <a:bodyPr anchor="ctr">
            <a:normAutofit/>
          </a:bodyPr>
          <a:lstStyle>
            <a:lvl1pPr>
              <a:defRPr sz="1000" b="0">
                <a:solidFill>
                  <a:schemeClr val="accent4"/>
                </a:solidFill>
              </a:defRPr>
            </a:lvl1pPr>
          </a:lstStyle>
          <a:p>
            <a:r>
              <a:rPr lang="zh-CN" altLang="en-US" smtClean="0"/>
              <a:t>单击图标添加图片</a:t>
            </a:r>
            <a:endParaRPr lang="en-GB"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9" y="501415"/>
            <a:ext cx="683893" cy="41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215516" y="4481345"/>
            <a:ext cx="576064" cy="402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Text Placeholder 19"/>
          <p:cNvSpPr>
            <a:spLocks noGrp="1"/>
          </p:cNvSpPr>
          <p:nvPr>
            <p:ph type="body" sz="quarter" idx="16" hasCustomPrompt="1"/>
          </p:nvPr>
        </p:nvSpPr>
        <p:spPr>
          <a:xfrm>
            <a:off x="323529" y="2788635"/>
            <a:ext cx="3672139" cy="684300"/>
          </a:xfrm>
        </p:spPr>
        <p:txBody>
          <a:bodyPr/>
          <a:lstStyle>
            <a:lvl1pPr>
              <a:defRPr sz="1600" b="0">
                <a:solidFill>
                  <a:schemeClr val="accent4"/>
                </a:solidFill>
              </a:defRPr>
            </a:lvl1pPr>
          </a:lstStyle>
          <a:p>
            <a:pPr lvl="0"/>
            <a:r>
              <a:rPr lang="en-US" dirty="0" smtClean="0"/>
              <a:t>Add subtitle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a:xfrm>
            <a:off x="323528" y="4697436"/>
            <a:ext cx="3672210" cy="111861"/>
          </a:xfrm>
        </p:spPr>
        <p:txBody>
          <a:bodyPr lIns="0"/>
          <a:lstStyle/>
          <a:p>
            <a:r>
              <a:rPr lang="en-GB" dirty="0" smtClean="0"/>
              <a:t>Copyright © 2018 BSI. All rights reserved</a:t>
            </a:r>
            <a:endParaRPr lang="en-GB"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3836804"/>
            <a:ext cx="1656184" cy="896647"/>
          </a:xfrm>
          <a:prstGeom prst="rect">
            <a:avLst/>
          </a:prstGeom>
        </p:spPr>
      </p:pic>
    </p:spTree>
    <p:extLst>
      <p:ext uri="{BB962C8B-B14F-4D97-AF65-F5344CB8AC3E}">
        <p14:creationId xmlns:p14="http://schemas.microsoft.com/office/powerpoint/2010/main" val="2061201527"/>
      </p:ext>
    </p:extLst>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8313"/>
            <a:ext cx="7772400" cy="110285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5550"/>
            <a:ext cx="6400800" cy="1314856"/>
          </a:xfrm>
        </p:spPr>
        <p:txBody>
          <a:bodyPr/>
          <a:lstStyle>
            <a:lvl1pPr marL="0" indent="0" algn="ctr">
              <a:buNone/>
              <a:defRPr/>
            </a:lvl1pPr>
            <a:lvl2pPr marL="342991" indent="0" algn="ctr">
              <a:buNone/>
              <a:defRPr/>
            </a:lvl2pPr>
            <a:lvl3pPr marL="685983" indent="0" algn="ctr">
              <a:buNone/>
              <a:defRPr/>
            </a:lvl3pPr>
            <a:lvl4pPr marL="1028974" indent="0" algn="ctr">
              <a:buNone/>
              <a:defRPr/>
            </a:lvl4pPr>
            <a:lvl5pPr marL="1371966" indent="0" algn="ctr">
              <a:buNone/>
              <a:defRPr/>
            </a:lvl5pPr>
            <a:lvl6pPr marL="1714957" indent="0" algn="ctr">
              <a:buNone/>
              <a:defRPr/>
            </a:lvl6pPr>
            <a:lvl7pPr marL="2057949" indent="0" algn="ctr">
              <a:buNone/>
              <a:defRPr/>
            </a:lvl7pPr>
            <a:lvl8pPr marL="2400940" indent="0" algn="ctr">
              <a:buNone/>
              <a:defRPr/>
            </a:lvl8pPr>
            <a:lvl9pPr marL="2743932"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929733811"/>
      </p:ext>
    </p:extLst>
  </p:cSld>
  <p:clrMapOvr>
    <a:masterClrMapping/>
  </p:clrMapOvr>
  <p:transition spd="med">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5145034" cy="5145034"/>
          </a:xfrm>
          <a:prstGeom prst="rect">
            <a:avLst/>
          </a:prstGeom>
        </p:spPr>
      </p:pic>
      <p:sp>
        <p:nvSpPr>
          <p:cNvPr id="6" name="Text Placeholder 6"/>
          <p:cNvSpPr>
            <a:spLocks noGrp="1"/>
          </p:cNvSpPr>
          <p:nvPr>
            <p:ph type="body" sz="quarter" idx="12" hasCustomPrompt="1"/>
          </p:nvPr>
        </p:nvSpPr>
        <p:spPr>
          <a:xfrm>
            <a:off x="4422620" y="1997078"/>
            <a:ext cx="2881312" cy="365125"/>
          </a:xfrm>
          <a:prstGeom prst="rect">
            <a:avLst/>
          </a:prstGeom>
        </p:spPr>
        <p:txBody>
          <a:bodyPr lIns="0" tIns="0" rIns="0" bIns="0"/>
          <a:lstStyle>
            <a:lvl1pPr marL="0" indent="0" algn="l">
              <a:buNone/>
              <a:defRPr sz="3000">
                <a:solidFill>
                  <a:schemeClr val="accent2"/>
                </a:solidFill>
              </a:defRPr>
            </a:lvl1pPr>
          </a:lstStyle>
          <a:p>
            <a:pPr lvl="0"/>
            <a:r>
              <a:rPr lang="en-GB" dirty="0"/>
              <a:t>Cover slide title</a:t>
            </a:r>
          </a:p>
        </p:txBody>
      </p:sp>
      <p:sp>
        <p:nvSpPr>
          <p:cNvPr id="7" name="Text Placeholder 6"/>
          <p:cNvSpPr>
            <a:spLocks noGrp="1"/>
          </p:cNvSpPr>
          <p:nvPr>
            <p:ph type="body" sz="quarter" idx="13" hasCustomPrompt="1"/>
          </p:nvPr>
        </p:nvSpPr>
        <p:spPr>
          <a:xfrm>
            <a:off x="4422458" y="2568578"/>
            <a:ext cx="2881312" cy="365125"/>
          </a:xfrm>
          <a:prstGeom prst="rect">
            <a:avLst/>
          </a:prstGeom>
        </p:spPr>
        <p:txBody>
          <a:bodyPr lIns="0" tIns="0" rIns="0" bIns="0"/>
          <a:lstStyle>
            <a:lvl1pPr marL="0" indent="0" algn="l">
              <a:buNone/>
              <a:defRPr sz="1600">
                <a:solidFill>
                  <a:schemeClr val="accent4"/>
                </a:solidFill>
              </a:defRPr>
            </a:lvl1pPr>
          </a:lstStyle>
          <a:p>
            <a:pPr lvl="0"/>
            <a:r>
              <a:rPr lang="en-GB" dirty="0"/>
              <a:t>Cover slide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33390" y="409820"/>
            <a:ext cx="683893"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601740" y="4667693"/>
            <a:ext cx="467832" cy="372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GB"/>
          </a:p>
        </p:txBody>
      </p:sp>
    </p:spTree>
    <p:extLst>
      <p:ext uri="{BB962C8B-B14F-4D97-AF65-F5344CB8AC3E}">
        <p14:creationId xmlns:p14="http://schemas.microsoft.com/office/powerpoint/2010/main" val="109150231"/>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44816" y="27"/>
            <a:ext cx="5599187" cy="5145034"/>
          </a:xfrm>
          <a:prstGeom prst="rect">
            <a:avLst/>
          </a:prstGeom>
        </p:spPr>
      </p:pic>
      <p:sp>
        <p:nvSpPr>
          <p:cNvPr id="5" name="Text Placeholder 6"/>
          <p:cNvSpPr>
            <a:spLocks noGrp="1"/>
          </p:cNvSpPr>
          <p:nvPr>
            <p:ph type="body" sz="quarter" idx="12" hasCustomPrompt="1"/>
          </p:nvPr>
        </p:nvSpPr>
        <p:spPr>
          <a:xfrm>
            <a:off x="338300" y="1997078"/>
            <a:ext cx="2881312" cy="365125"/>
          </a:xfrm>
          <a:prstGeom prst="rect">
            <a:avLst/>
          </a:prstGeom>
        </p:spPr>
        <p:txBody>
          <a:bodyPr lIns="0" tIns="0" rIns="0" bIns="0"/>
          <a:lstStyle>
            <a:lvl1pPr marL="0" indent="0" algn="l">
              <a:buNone/>
              <a:defRPr sz="3000">
                <a:solidFill>
                  <a:schemeClr val="accent2"/>
                </a:solidFill>
              </a:defRPr>
            </a:lvl1pPr>
          </a:lstStyle>
          <a:p>
            <a:pPr lvl="0"/>
            <a:r>
              <a:rPr lang="en-GB" dirty="0"/>
              <a:t>Cover slide title</a:t>
            </a:r>
          </a:p>
        </p:txBody>
      </p:sp>
      <p:sp>
        <p:nvSpPr>
          <p:cNvPr id="6" name="Text Placeholder 6"/>
          <p:cNvSpPr>
            <a:spLocks noGrp="1"/>
          </p:cNvSpPr>
          <p:nvPr>
            <p:ph type="body" sz="quarter" idx="13" hasCustomPrompt="1"/>
          </p:nvPr>
        </p:nvSpPr>
        <p:spPr>
          <a:xfrm>
            <a:off x="338138" y="2568578"/>
            <a:ext cx="2881312" cy="365125"/>
          </a:xfrm>
          <a:prstGeom prst="rect">
            <a:avLst/>
          </a:prstGeom>
        </p:spPr>
        <p:txBody>
          <a:bodyPr lIns="0" tIns="0" rIns="0" bIns="0"/>
          <a:lstStyle>
            <a:lvl1pPr marL="0" indent="0" algn="l">
              <a:buNone/>
              <a:defRPr sz="1600" baseline="0">
                <a:solidFill>
                  <a:schemeClr val="accent4"/>
                </a:solidFill>
              </a:defRPr>
            </a:lvl1pPr>
          </a:lstStyle>
          <a:p>
            <a:pPr lvl="0"/>
            <a:r>
              <a:rPr lang="en-GB" dirty="0"/>
              <a:t>Cover slide subtitle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2430" y="501260"/>
            <a:ext cx="683893"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574436"/>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column</a:t>
            </a:r>
            <a:endParaRPr lang="en-GB" dirty="0"/>
          </a:p>
        </p:txBody>
      </p:sp>
      <p:sp>
        <p:nvSpPr>
          <p:cNvPr id="7" name="Text Placeholder 6"/>
          <p:cNvSpPr>
            <a:spLocks noGrp="1"/>
          </p:cNvSpPr>
          <p:nvPr>
            <p:ph type="body" sz="quarter" idx="12" hasCustomPrompt="1"/>
          </p:nvPr>
        </p:nvSpPr>
        <p:spPr>
          <a:xfrm>
            <a:off x="338138" y="1123950"/>
            <a:ext cx="4032000" cy="179070"/>
          </a:xfrm>
          <a:prstGeom prst="rect">
            <a:avLst/>
          </a:prstGeom>
        </p:spPr>
        <p:txBody>
          <a:bodyPr lIns="0" tIns="0" rIns="0" bIns="0">
            <a:noAutofit/>
          </a:bodyPr>
          <a:lstStyle>
            <a:lvl1pPr marL="0" indent="0">
              <a:buNone/>
              <a:defRPr sz="1800" b="1">
                <a:solidFill>
                  <a:schemeClr val="tx2"/>
                </a:solidFill>
              </a:defRPr>
            </a:lvl1pPr>
          </a:lstStyle>
          <a:p>
            <a:pPr lvl="0"/>
            <a:r>
              <a:rPr lang="en-US" dirty="0"/>
              <a:t>Large subhead red</a:t>
            </a:r>
          </a:p>
        </p:txBody>
      </p:sp>
      <p:sp>
        <p:nvSpPr>
          <p:cNvPr id="8" name="Text Placeholder 6"/>
          <p:cNvSpPr>
            <a:spLocks noGrp="1"/>
          </p:cNvSpPr>
          <p:nvPr>
            <p:ph type="body" sz="quarter" idx="13" hasCustomPrompt="1"/>
          </p:nvPr>
        </p:nvSpPr>
        <p:spPr>
          <a:xfrm>
            <a:off x="4772275" y="1123950"/>
            <a:ext cx="4032000" cy="179070"/>
          </a:xfrm>
          <a:prstGeom prst="rect">
            <a:avLst/>
          </a:prstGeom>
        </p:spPr>
        <p:txBody>
          <a:bodyPr lIns="0" tIns="0" rIns="0" bIns="0">
            <a:noAutofit/>
          </a:bodyPr>
          <a:lstStyle>
            <a:lvl1pPr marL="0" indent="0">
              <a:buNone/>
              <a:defRPr sz="1800" b="1">
                <a:solidFill>
                  <a:schemeClr val="accent2"/>
                </a:solidFill>
              </a:defRPr>
            </a:lvl1pPr>
          </a:lstStyle>
          <a:p>
            <a:pPr lvl="0"/>
            <a:r>
              <a:rPr lang="en-US" dirty="0"/>
              <a:t>Large subhead teal</a:t>
            </a:r>
          </a:p>
        </p:txBody>
      </p:sp>
      <p:sp>
        <p:nvSpPr>
          <p:cNvPr id="9" name="Text Placeholder 6"/>
          <p:cNvSpPr>
            <a:spLocks noGrp="1"/>
          </p:cNvSpPr>
          <p:nvPr>
            <p:ph type="body" sz="quarter" idx="14"/>
          </p:nvPr>
        </p:nvSpPr>
        <p:spPr>
          <a:xfrm>
            <a:off x="338138" y="1363980"/>
            <a:ext cx="4032000" cy="2531970"/>
          </a:xfrm>
          <a:prstGeom prst="rect">
            <a:avLst/>
          </a:prstGeom>
        </p:spPr>
        <p:txBody>
          <a:bodyPr lIns="0" tIns="0" rIns="0" bIns="0">
            <a:normAutofit/>
          </a:bodyPr>
          <a:lstStyle>
            <a:lvl1pPr marL="0" indent="0">
              <a:lnSpc>
                <a:spcPct val="100000"/>
              </a:lnSpc>
              <a:spcBef>
                <a:spcPts val="600"/>
              </a:spcBef>
              <a:buNone/>
              <a:defRPr sz="1600">
                <a:solidFill>
                  <a:schemeClr val="tx1"/>
                </a:solidFill>
              </a:defRPr>
            </a:lvl1pPr>
          </a:lstStyle>
          <a:p>
            <a:pPr lvl="0"/>
            <a:r>
              <a:rPr lang="zh-CN" altLang="en-US"/>
              <a:t>单击此处编辑母版文本样式</a:t>
            </a:r>
          </a:p>
        </p:txBody>
      </p:sp>
      <p:sp>
        <p:nvSpPr>
          <p:cNvPr id="10" name="Text Placeholder 6"/>
          <p:cNvSpPr>
            <a:spLocks noGrp="1"/>
          </p:cNvSpPr>
          <p:nvPr>
            <p:ph type="body" sz="quarter" idx="15"/>
          </p:nvPr>
        </p:nvSpPr>
        <p:spPr>
          <a:xfrm>
            <a:off x="4772275" y="1363980"/>
            <a:ext cx="4032000" cy="2531970"/>
          </a:xfrm>
          <a:prstGeom prst="rect">
            <a:avLst/>
          </a:prstGeom>
        </p:spPr>
        <p:txBody>
          <a:bodyPr lIns="0" tIns="0" rIns="0" bIns="0">
            <a:normAutofit/>
          </a:bodyPr>
          <a:lstStyle>
            <a:lvl1pPr marL="285681" indent="-285681">
              <a:lnSpc>
                <a:spcPct val="100000"/>
              </a:lnSpc>
              <a:spcBef>
                <a:spcPts val="600"/>
              </a:spcBef>
              <a:buFont typeface="Arial" pitchFamily="34" charset="0"/>
              <a:buChar char="•"/>
              <a:defRPr sz="1600">
                <a:solidFill>
                  <a:schemeClr val="tx1"/>
                </a:solidFill>
              </a:defRPr>
            </a:lvl1pPr>
          </a:lstStyle>
          <a:p>
            <a:pPr lvl="0"/>
            <a:r>
              <a:rPr lang="zh-CN" altLang="en-US"/>
              <a:t>单击此处编辑母版文本样式</a:t>
            </a:r>
          </a:p>
        </p:txBody>
      </p:sp>
    </p:spTree>
    <p:extLst>
      <p:ext uri="{BB962C8B-B14F-4D97-AF65-F5344CB8AC3E}">
        <p14:creationId xmlns:p14="http://schemas.microsoft.com/office/powerpoint/2010/main" val="3504125759"/>
      </p:ext>
    </p:extLst>
  </p:cSld>
  <p:clrMapOvr>
    <a:masterClrMapping/>
  </p:clrMapOvr>
  <p:transition spd="med">
    <p:pull/>
  </p:transition>
  <p:extLst mod="1">
    <p:ext uri="{DCECCB84-F9BA-43D5-87BE-67443E8EF086}">
      <p15:sldGuideLst xmlns:p15="http://schemas.microsoft.com/office/powerpoint/2012/main">
        <p15:guide id="1" orient="horz" pos="2460">
          <p15:clr>
            <a:srgbClr val="FBAE40"/>
          </p15:clr>
        </p15:guide>
        <p15:guide id="2" pos="3005">
          <p15:clr>
            <a:srgbClr val="FBAE40"/>
          </p15:clr>
        </p15:guide>
        <p15:guide id="3" pos="2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column</a:t>
            </a:r>
            <a:endParaRPr lang="en-GB" dirty="0"/>
          </a:p>
        </p:txBody>
      </p:sp>
      <p:sp>
        <p:nvSpPr>
          <p:cNvPr id="7" name="Text Placeholder 6"/>
          <p:cNvSpPr>
            <a:spLocks noGrp="1"/>
          </p:cNvSpPr>
          <p:nvPr>
            <p:ph type="body" sz="quarter" idx="12" hasCustomPrompt="1"/>
          </p:nvPr>
        </p:nvSpPr>
        <p:spPr>
          <a:xfrm>
            <a:off x="338138" y="1123950"/>
            <a:ext cx="4032000" cy="179070"/>
          </a:xfrm>
          <a:prstGeom prst="rect">
            <a:avLst/>
          </a:prstGeom>
        </p:spPr>
        <p:txBody>
          <a:bodyPr lIns="0" tIns="0" rIns="0" bIns="0">
            <a:noAutofit/>
          </a:bodyPr>
          <a:lstStyle>
            <a:lvl1pPr marL="0" indent="0">
              <a:buNone/>
              <a:defRPr sz="1800" b="1">
                <a:solidFill>
                  <a:schemeClr val="tx2"/>
                </a:solidFill>
              </a:defRPr>
            </a:lvl1pPr>
          </a:lstStyle>
          <a:p>
            <a:pPr lvl="0"/>
            <a:r>
              <a:rPr lang="en-US" dirty="0"/>
              <a:t>Large subhead red</a:t>
            </a:r>
          </a:p>
        </p:txBody>
      </p:sp>
      <p:sp>
        <p:nvSpPr>
          <p:cNvPr id="9" name="Text Placeholder 6"/>
          <p:cNvSpPr>
            <a:spLocks noGrp="1"/>
          </p:cNvSpPr>
          <p:nvPr>
            <p:ph type="body" sz="quarter" idx="14"/>
          </p:nvPr>
        </p:nvSpPr>
        <p:spPr>
          <a:xfrm>
            <a:off x="338138" y="1363980"/>
            <a:ext cx="4032000" cy="2531970"/>
          </a:xfrm>
          <a:prstGeom prst="rect">
            <a:avLst/>
          </a:prstGeom>
        </p:spPr>
        <p:txBody>
          <a:bodyPr lIns="0" tIns="0" rIns="0" bIns="0">
            <a:normAutofit/>
          </a:bodyPr>
          <a:lstStyle>
            <a:lvl1pPr marL="285681" indent="-285681">
              <a:lnSpc>
                <a:spcPct val="100000"/>
              </a:lnSpc>
              <a:spcBef>
                <a:spcPts val="600"/>
              </a:spcBef>
              <a:buFont typeface="Arial" pitchFamily="34" charset="0"/>
              <a:buChar char="•"/>
              <a:defRPr sz="1600">
                <a:solidFill>
                  <a:schemeClr val="tx1"/>
                </a:solidFill>
              </a:defRPr>
            </a:lvl1pPr>
          </a:lstStyle>
          <a:p>
            <a:pPr lvl="0"/>
            <a:r>
              <a:rPr lang="zh-CN" altLang="en-US"/>
              <a:t>单击此处编辑母版文本样式</a:t>
            </a:r>
          </a:p>
        </p:txBody>
      </p:sp>
      <p:sp>
        <p:nvSpPr>
          <p:cNvPr id="6" name="Picture Placeholder 5"/>
          <p:cNvSpPr>
            <a:spLocks noGrp="1"/>
          </p:cNvSpPr>
          <p:nvPr>
            <p:ph type="pic" sz="quarter" idx="15" hasCustomPrompt="1"/>
          </p:nvPr>
        </p:nvSpPr>
        <p:spPr>
          <a:xfrm>
            <a:off x="4772028" y="1123951"/>
            <a:ext cx="4032250" cy="2781300"/>
          </a:xfrm>
          <a:prstGeom prst="rect">
            <a:avLst/>
          </a:prstGeom>
        </p:spPr>
        <p:txBody>
          <a:bodyPr/>
          <a:lstStyle>
            <a:lvl1pPr marL="0" indent="0">
              <a:buNone/>
              <a:defRPr sz="1800"/>
            </a:lvl1pPr>
          </a:lstStyle>
          <a:p>
            <a:r>
              <a:rPr lang="en-GB" dirty="0"/>
              <a:t>Image</a:t>
            </a:r>
          </a:p>
        </p:txBody>
      </p:sp>
    </p:spTree>
    <p:extLst>
      <p:ext uri="{BB962C8B-B14F-4D97-AF65-F5344CB8AC3E}">
        <p14:creationId xmlns:p14="http://schemas.microsoft.com/office/powerpoint/2010/main" val="3877959303"/>
      </p:ext>
    </p:extLst>
  </p:cSld>
  <p:clrMapOvr>
    <a:masterClrMapping/>
  </p:clrMapOvr>
  <p:transition spd="med">
    <p:pull/>
  </p:transition>
  <p:extLst mod="1">
    <p:ext uri="{DCECCB84-F9BA-43D5-87BE-67443E8EF086}">
      <p15:sldGuideLst xmlns:p15="http://schemas.microsoft.com/office/powerpoint/2012/main">
        <p15:guide id="1" orient="horz" pos="2460">
          <p15:clr>
            <a:srgbClr val="FBAE40"/>
          </p15:clr>
        </p15:guide>
        <p15:guide id="2" pos="2760">
          <p15:clr>
            <a:srgbClr val="FBAE40"/>
          </p15:clr>
        </p15:guide>
        <p15:guide id="3" pos="300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ne_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One column</a:t>
            </a:r>
            <a:endParaRPr lang="en-GB" dirty="0"/>
          </a:p>
        </p:txBody>
      </p:sp>
      <p:sp>
        <p:nvSpPr>
          <p:cNvPr id="7" name="Text Placeholder 6"/>
          <p:cNvSpPr>
            <a:spLocks noGrp="1"/>
          </p:cNvSpPr>
          <p:nvPr>
            <p:ph type="body" sz="quarter" idx="12" hasCustomPrompt="1"/>
          </p:nvPr>
        </p:nvSpPr>
        <p:spPr>
          <a:xfrm>
            <a:off x="338138" y="986790"/>
            <a:ext cx="8447722" cy="179070"/>
          </a:xfrm>
          <a:prstGeom prst="rect">
            <a:avLst/>
          </a:prstGeom>
        </p:spPr>
        <p:txBody>
          <a:bodyPr lIns="0" tIns="0" rIns="0" bIns="0">
            <a:noAutofit/>
          </a:bodyPr>
          <a:lstStyle>
            <a:lvl1pPr marL="0" indent="0">
              <a:buNone/>
              <a:defRPr sz="1800" b="1">
                <a:solidFill>
                  <a:schemeClr val="tx2"/>
                </a:solidFill>
              </a:defRPr>
            </a:lvl1pPr>
          </a:lstStyle>
          <a:p>
            <a:pPr lvl="0"/>
            <a:r>
              <a:rPr lang="en-US" dirty="0"/>
              <a:t>Large subhead red</a:t>
            </a:r>
          </a:p>
        </p:txBody>
      </p:sp>
      <p:sp>
        <p:nvSpPr>
          <p:cNvPr id="9" name="Text Placeholder 6"/>
          <p:cNvSpPr>
            <a:spLocks noGrp="1"/>
          </p:cNvSpPr>
          <p:nvPr>
            <p:ph type="body" sz="quarter" idx="14"/>
          </p:nvPr>
        </p:nvSpPr>
        <p:spPr>
          <a:xfrm>
            <a:off x="338138" y="1287781"/>
            <a:ext cx="8447722" cy="3055620"/>
          </a:xfrm>
          <a:prstGeom prst="rect">
            <a:avLst/>
          </a:prstGeom>
        </p:spPr>
        <p:txBody>
          <a:bodyPr lIns="0" tIns="0" rIns="0" bIns="0">
            <a:normAutofit/>
          </a:bodyPr>
          <a:lstStyle>
            <a:lvl1pPr marL="0" indent="0">
              <a:lnSpc>
                <a:spcPct val="100000"/>
              </a:lnSpc>
              <a:spcBef>
                <a:spcPts val="600"/>
              </a:spcBef>
              <a:buNone/>
              <a:defRPr sz="1600">
                <a:solidFill>
                  <a:schemeClr val="tx1"/>
                </a:solidFill>
              </a:defRPr>
            </a:lvl1pPr>
          </a:lstStyle>
          <a:p>
            <a:pPr lvl="0"/>
            <a:r>
              <a:rPr lang="zh-CN" altLang="en-US"/>
              <a:t>单击此处编辑母版文本样式</a:t>
            </a:r>
          </a:p>
        </p:txBody>
      </p:sp>
    </p:spTree>
    <p:extLst>
      <p:ext uri="{BB962C8B-B14F-4D97-AF65-F5344CB8AC3E}">
        <p14:creationId xmlns:p14="http://schemas.microsoft.com/office/powerpoint/2010/main" val="2417060706"/>
      </p:ext>
    </p:extLst>
  </p:cSld>
  <p:clrMapOvr>
    <a:masterClrMapping/>
  </p:clrMapOvr>
  <p:transition spd="med">
    <p:pull/>
  </p:transition>
  <p:extLst mod="1">
    <p:ext uri="{DCECCB84-F9BA-43D5-87BE-67443E8EF086}">
      <p15:sldGuideLst xmlns:p15="http://schemas.microsoft.com/office/powerpoint/2012/main">
        <p15:guide id="1" orient="horz" pos="2460">
          <p15:clr>
            <a:srgbClr val="FBAE40"/>
          </p15:clr>
        </p15:guide>
        <p15:guide id="2" pos="2760">
          <p15:clr>
            <a:srgbClr val="FBAE40"/>
          </p15:clr>
        </p15:guide>
        <p15:guide id="3" pos="300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One_ column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One column with bullets</a:t>
            </a:r>
            <a:endParaRPr lang="en-GB" dirty="0"/>
          </a:p>
        </p:txBody>
      </p:sp>
      <p:sp>
        <p:nvSpPr>
          <p:cNvPr id="7" name="Text Placeholder 6"/>
          <p:cNvSpPr>
            <a:spLocks noGrp="1"/>
          </p:cNvSpPr>
          <p:nvPr>
            <p:ph type="body" sz="quarter" idx="12" hasCustomPrompt="1"/>
          </p:nvPr>
        </p:nvSpPr>
        <p:spPr>
          <a:xfrm>
            <a:off x="338138" y="986790"/>
            <a:ext cx="8447722" cy="179070"/>
          </a:xfrm>
          <a:prstGeom prst="rect">
            <a:avLst/>
          </a:prstGeom>
        </p:spPr>
        <p:txBody>
          <a:bodyPr lIns="0" tIns="0" rIns="0" bIns="0">
            <a:noAutofit/>
          </a:bodyPr>
          <a:lstStyle>
            <a:lvl1pPr marL="0" indent="0">
              <a:buNone/>
              <a:defRPr sz="1800" b="1">
                <a:solidFill>
                  <a:schemeClr val="tx2"/>
                </a:solidFill>
              </a:defRPr>
            </a:lvl1pPr>
          </a:lstStyle>
          <a:p>
            <a:pPr lvl="0"/>
            <a:r>
              <a:rPr lang="en-US" dirty="0"/>
              <a:t>Large subhead red</a:t>
            </a:r>
          </a:p>
        </p:txBody>
      </p:sp>
      <p:sp>
        <p:nvSpPr>
          <p:cNvPr id="9" name="Text Placeholder 6"/>
          <p:cNvSpPr>
            <a:spLocks noGrp="1"/>
          </p:cNvSpPr>
          <p:nvPr>
            <p:ph type="body" sz="quarter" idx="14"/>
          </p:nvPr>
        </p:nvSpPr>
        <p:spPr>
          <a:xfrm>
            <a:off x="338138" y="1287781"/>
            <a:ext cx="8447722" cy="3055620"/>
          </a:xfrm>
          <a:prstGeom prst="rect">
            <a:avLst/>
          </a:prstGeom>
        </p:spPr>
        <p:txBody>
          <a:bodyPr lIns="0" tIns="0" rIns="0" bIns="0">
            <a:normAutofit/>
          </a:bodyPr>
          <a:lstStyle>
            <a:lvl1pPr marL="285681" indent="-285681">
              <a:lnSpc>
                <a:spcPct val="100000"/>
              </a:lnSpc>
              <a:spcBef>
                <a:spcPts val="600"/>
              </a:spcBef>
              <a:buFont typeface="Arial" pitchFamily="34" charset="0"/>
              <a:buChar char="•"/>
              <a:defRPr sz="1600">
                <a:solidFill>
                  <a:schemeClr val="tx1"/>
                </a:solidFill>
              </a:defRPr>
            </a:lvl1pPr>
          </a:lstStyle>
          <a:p>
            <a:pPr lvl="0"/>
            <a:r>
              <a:rPr lang="zh-CN" altLang="en-US"/>
              <a:t>单击此处编辑母版文本样式</a:t>
            </a:r>
          </a:p>
        </p:txBody>
      </p:sp>
    </p:spTree>
    <p:extLst>
      <p:ext uri="{BB962C8B-B14F-4D97-AF65-F5344CB8AC3E}">
        <p14:creationId xmlns:p14="http://schemas.microsoft.com/office/powerpoint/2010/main" val="1775567912"/>
      </p:ext>
    </p:extLst>
  </p:cSld>
  <p:clrMapOvr>
    <a:masterClrMapping/>
  </p:clrMapOvr>
  <p:transition spd="med">
    <p:pull/>
  </p:transition>
  <p:extLst mod="1">
    <p:ext uri="{DCECCB84-F9BA-43D5-87BE-67443E8EF086}">
      <p15:sldGuideLst xmlns:p15="http://schemas.microsoft.com/office/powerpoint/2012/main">
        <p15:guide id="1" orient="horz" pos="2460">
          <p15:clr>
            <a:srgbClr val="FBAE40"/>
          </p15:clr>
        </p15:guide>
        <p15:guide id="2" pos="2760">
          <p15:clr>
            <a:srgbClr val="FBAE40"/>
          </p15:clr>
        </p15:guide>
        <p15:guide id="3" pos="300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60983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6551"/>
            <a:ext cx="9144000" cy="4294632"/>
          </a:xfrm>
          <a:prstGeom prst="rect">
            <a:avLst/>
          </a:prstGeom>
        </p:spPr>
      </p:pic>
      <p:sp>
        <p:nvSpPr>
          <p:cNvPr id="7" name="Text Placeholder 6"/>
          <p:cNvSpPr>
            <a:spLocks noGrp="1"/>
          </p:cNvSpPr>
          <p:nvPr>
            <p:ph type="body" sz="quarter" idx="12" hasCustomPrompt="1"/>
          </p:nvPr>
        </p:nvSpPr>
        <p:spPr>
          <a:xfrm>
            <a:off x="3131506" y="2073278"/>
            <a:ext cx="2881312" cy="365125"/>
          </a:xfrm>
          <a:prstGeom prst="rect">
            <a:avLst/>
          </a:prstGeom>
        </p:spPr>
        <p:txBody>
          <a:bodyPr lIns="0" tIns="0" rIns="0" bIns="0">
            <a:normAutofit/>
          </a:bodyPr>
          <a:lstStyle>
            <a:lvl1pPr marL="0" indent="0" algn="ctr">
              <a:buNone/>
              <a:defRPr sz="2500">
                <a:solidFill>
                  <a:schemeClr val="tx2"/>
                </a:solidFill>
              </a:defRPr>
            </a:lvl1pPr>
          </a:lstStyle>
          <a:p>
            <a:pPr lvl="0"/>
            <a:r>
              <a:rPr lang="en-GB" dirty="0"/>
              <a:t>Divider slide title</a:t>
            </a:r>
          </a:p>
        </p:txBody>
      </p:sp>
      <p:sp>
        <p:nvSpPr>
          <p:cNvPr id="8" name="Text Placeholder 6"/>
          <p:cNvSpPr>
            <a:spLocks noGrp="1"/>
          </p:cNvSpPr>
          <p:nvPr>
            <p:ph type="body" sz="quarter" idx="13" hasCustomPrompt="1"/>
          </p:nvPr>
        </p:nvSpPr>
        <p:spPr>
          <a:xfrm>
            <a:off x="3131347" y="2682878"/>
            <a:ext cx="2881312" cy="220345"/>
          </a:xfrm>
          <a:prstGeom prst="rect">
            <a:avLst/>
          </a:prstGeom>
        </p:spPr>
        <p:txBody>
          <a:bodyPr lIns="0" tIns="0" rIns="0" bIns="0"/>
          <a:lstStyle>
            <a:lvl1pPr marL="0" indent="0" algn="ctr">
              <a:buNone/>
              <a:defRPr sz="1600">
                <a:solidFill>
                  <a:schemeClr val="tx1"/>
                </a:solidFill>
              </a:defRPr>
            </a:lvl1pPr>
          </a:lstStyle>
          <a:p>
            <a:pPr lvl="0"/>
            <a:r>
              <a:rPr lang="en-GB" dirty="0"/>
              <a:t>Divider slide subtitle/text</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2522" y="4604603"/>
            <a:ext cx="341943" cy="20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407973"/>
      </p:ext>
    </p:extLst>
  </p:cSld>
  <p:clrMapOvr>
    <a:masterClrMapping/>
  </p:clrMapOvr>
  <p:transition spd="med">
    <p:pull/>
  </p:transition>
  <p:extLst mod="1">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Placeholder 12"/>
          <p:cNvSpPr>
            <a:spLocks noGrp="1"/>
          </p:cNvSpPr>
          <p:nvPr>
            <p:ph type="title"/>
          </p:nvPr>
        </p:nvSpPr>
        <p:spPr>
          <a:xfrm>
            <a:off x="338137" y="335860"/>
            <a:ext cx="8466535" cy="321568"/>
          </a:xfrm>
          <a:prstGeom prst="rect">
            <a:avLst/>
          </a:prstGeom>
        </p:spPr>
        <p:txBody>
          <a:bodyPr vert="horz" lIns="0" tIns="0" rIns="0" bIns="0" rtlCol="0" anchor="t" anchorCtr="0">
            <a:normAutofit/>
          </a:bodyPr>
          <a:lstStyle/>
          <a:p>
            <a:r>
              <a:rPr lang="zh-CN" altLang="en-US"/>
              <a:t>单击此处编辑母版标题样式</a:t>
            </a:r>
            <a:endParaRPr lang="en-GB" dirty="0"/>
          </a:p>
        </p:txBody>
      </p:sp>
      <p:pic>
        <p:nvPicPr>
          <p:cNvPr id="7" name="Picture 6"/>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302522" y="4604603"/>
            <a:ext cx="341943" cy="20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idx="1"/>
          </p:nvPr>
        </p:nvSpPr>
        <p:spPr>
          <a:xfrm>
            <a:off x="457200" y="1200153"/>
            <a:ext cx="8229600" cy="3395663"/>
          </a:xfrm>
          <a:prstGeom prst="rect">
            <a:avLst/>
          </a:prstGeom>
        </p:spPr>
        <p:txBody>
          <a:bodyPr vert="horz" lIns="91418" tIns="45709" rIns="91418" bIns="45709"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dirty="0"/>
          </a:p>
        </p:txBody>
      </p:sp>
      <p:sp>
        <p:nvSpPr>
          <p:cNvPr id="8" name="Oval 7"/>
          <p:cNvSpPr>
            <a:spLocks noChangeAspect="1"/>
          </p:cNvSpPr>
          <p:nvPr/>
        </p:nvSpPr>
        <p:spPr>
          <a:xfrm>
            <a:off x="8697282" y="4723941"/>
            <a:ext cx="216000" cy="216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lIns="0" tIns="0" rIns="0" bIns="0" anchor="ctr" anchorCtr="0"/>
          <a:lstStyle/>
          <a:p>
            <a:pPr algn="ctr" defTabSz="342959" fontAlgn="auto">
              <a:spcBef>
                <a:spcPts val="0"/>
              </a:spcBef>
              <a:spcAft>
                <a:spcPts val="0"/>
              </a:spcAft>
              <a:defRPr/>
            </a:pPr>
            <a:fld id="{5FD93D62-856F-C740-8182-07A25516D1B4}" type="slidenum">
              <a:rPr kumimoji="0" lang="en-GB" sz="700" b="0" i="0" u="none" strike="noStrike" kern="1200" cap="none" spc="0" normalizeH="0" baseline="0" noProof="0" smtClean="0">
                <a:ln>
                  <a:noFill/>
                </a:ln>
                <a:solidFill>
                  <a:prstClr val="white"/>
                </a:solidFill>
                <a:effectLst/>
                <a:uLnTx/>
                <a:uFillTx/>
                <a:latin typeface="+mn-lt"/>
                <a:ea typeface="+mn-ea"/>
                <a:cs typeface="Tahoma"/>
              </a:rPr>
              <a:pPr algn="ctr" defTabSz="342959" fontAlgn="auto">
                <a:spcBef>
                  <a:spcPts val="0"/>
                </a:spcBef>
                <a:spcAft>
                  <a:spcPts val="0"/>
                </a:spcAft>
                <a:defRPr/>
              </a:pPr>
              <a:t>‹#›</a:t>
            </a:fld>
            <a:endParaRPr lang="en-GB" sz="700" b="1" baseline="0" noProof="0" dirty="0">
              <a:solidFill>
                <a:srgbClr val="FF2B1F"/>
              </a:solidFill>
              <a:latin typeface="Tahoma"/>
              <a:cs typeface="Tahoma"/>
            </a:endParaRPr>
          </a:p>
        </p:txBody>
      </p:sp>
    </p:spTree>
    <p:extLst>
      <p:ext uri="{BB962C8B-B14F-4D97-AF65-F5344CB8AC3E}">
        <p14:creationId xmlns:p14="http://schemas.microsoft.com/office/powerpoint/2010/main" val="4158528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49" r:id="rId4"/>
    <p:sldLayoutId id="2147483650" r:id="rId5"/>
    <p:sldLayoutId id="2147483676" r:id="rId6"/>
    <p:sldLayoutId id="2147483678" r:id="rId7"/>
    <p:sldLayoutId id="2147483677" r:id="rId8"/>
    <p:sldLayoutId id="2147483656" r:id="rId9"/>
    <p:sldLayoutId id="2147483657" r:id="rId10"/>
    <p:sldLayoutId id="2147483679" r:id="rId11"/>
    <p:sldLayoutId id="2147483685" r:id="rId12"/>
    <p:sldLayoutId id="2147483686" r:id="rId13"/>
    <p:sldLayoutId id="2147483687" r:id="rId14"/>
    <p:sldLayoutId id="2147483688" r:id="rId15"/>
    <p:sldLayoutId id="2147483695" r:id="rId16"/>
    <p:sldLayoutId id="2147483703" r:id="rId17"/>
    <p:sldLayoutId id="2147483704" r:id="rId18"/>
  </p:sldLayoutIdLst>
  <p:transition spd="med">
    <p:pull/>
  </p:transition>
  <p:timing>
    <p:tnLst>
      <p:par>
        <p:cTn id="1" dur="indefinite" restart="never" nodeType="tmRoot"/>
      </p:par>
    </p:tnLst>
  </p:timing>
  <p:hf hdr="0" dt="0"/>
  <p:txStyles>
    <p:titleStyle>
      <a:lvl1pPr algn="l" defTabSz="914175" rtl="0" eaLnBrk="1" latinLnBrk="0" hangingPunct="1">
        <a:lnSpc>
          <a:spcPct val="90000"/>
        </a:lnSpc>
        <a:spcBef>
          <a:spcPct val="0"/>
        </a:spcBef>
        <a:buNone/>
        <a:defRPr sz="2300" kern="1200">
          <a:solidFill>
            <a:schemeClr val="tx1"/>
          </a:solidFill>
          <a:latin typeface="+mj-lt"/>
          <a:ea typeface="+mj-ea"/>
          <a:cs typeface="+mj-cs"/>
        </a:defRPr>
      </a:lvl1pPr>
    </p:titleStyle>
    <p:bodyStyle>
      <a:lvl1pPr marL="228544" indent="-228544" algn="l" defTabSz="914175" rtl="0" eaLnBrk="1" latinLnBrk="0" hangingPunct="1">
        <a:lnSpc>
          <a:spcPct val="90000"/>
        </a:lnSpc>
        <a:spcBef>
          <a:spcPts val="1000"/>
        </a:spcBef>
        <a:buClr>
          <a:schemeClr val="tx2"/>
        </a:buClr>
        <a:buSzPct val="104000"/>
        <a:buFont typeface="Arial" panose="020B0604020202020204" pitchFamily="34" charset="0"/>
        <a:buChar char="•"/>
        <a:defRPr sz="1600" kern="1200">
          <a:solidFill>
            <a:schemeClr val="tx1"/>
          </a:solidFill>
          <a:latin typeface="+mn-lt"/>
          <a:ea typeface="+mn-ea"/>
          <a:cs typeface="+mn-cs"/>
        </a:defRPr>
      </a:lvl1pPr>
      <a:lvl2pPr marL="685632" indent="-228544" algn="l" defTabSz="914175"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142720" indent="-228544" algn="l" defTabSz="914175" rtl="0" eaLnBrk="1" latinLnBrk="0" hangingPunct="1">
        <a:lnSpc>
          <a:spcPct val="90000"/>
        </a:lnSpc>
        <a:spcBef>
          <a:spcPts val="500"/>
        </a:spcBef>
        <a:buClr>
          <a:schemeClr val="accent2"/>
        </a:buClr>
        <a:buFont typeface="Tahoma" pitchFamily="34" charset="0"/>
        <a:buChar char="̵"/>
        <a:defRPr sz="1400" kern="1200">
          <a:solidFill>
            <a:schemeClr val="tx1"/>
          </a:solidFill>
          <a:latin typeface="+mn-lt"/>
          <a:ea typeface="+mn-ea"/>
          <a:cs typeface="+mn-cs"/>
        </a:defRPr>
      </a:lvl3pPr>
      <a:lvl4pPr marL="1599808" indent="-228544" algn="l" defTabSz="914175" rtl="0" eaLnBrk="1" latinLnBrk="0" hangingPunct="1">
        <a:lnSpc>
          <a:spcPct val="90000"/>
        </a:lnSpc>
        <a:spcBef>
          <a:spcPts val="500"/>
        </a:spcBef>
        <a:buClr>
          <a:schemeClr val="accent3"/>
        </a:buClr>
        <a:buFont typeface="Tahoma" pitchFamily="34" charset="0"/>
        <a:buChar char="̵"/>
        <a:defRPr sz="1400" kern="1200">
          <a:solidFill>
            <a:schemeClr val="tx1"/>
          </a:solidFill>
          <a:latin typeface="+mn-lt"/>
          <a:ea typeface="+mn-ea"/>
          <a:cs typeface="+mn-cs"/>
        </a:defRPr>
      </a:lvl4pPr>
      <a:lvl5pPr marL="2056896" indent="-228544" algn="l" defTabSz="914175" rtl="0" eaLnBrk="1" latinLnBrk="0" hangingPunct="1">
        <a:lnSpc>
          <a:spcPct val="90000"/>
        </a:lnSpc>
        <a:spcBef>
          <a:spcPts val="500"/>
        </a:spcBef>
        <a:buClr>
          <a:schemeClr val="accent3"/>
        </a:buClr>
        <a:buFont typeface="Tahoma" pitchFamily="34" charset="0"/>
        <a:buChar char="̵"/>
        <a:defRPr sz="1400" kern="1200">
          <a:solidFill>
            <a:schemeClr val="tx1"/>
          </a:solidFill>
          <a:latin typeface="+mn-lt"/>
          <a:ea typeface="+mn-ea"/>
          <a:cs typeface="+mn-cs"/>
        </a:defRPr>
      </a:lvl5pPr>
      <a:lvl6pPr marL="2513985" indent="-228544" algn="l" defTabSz="9141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73" indent="-228544" algn="l" defTabSz="9141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60" indent="-228544" algn="l" defTabSz="9141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49" indent="-228544" algn="l" defTabSz="9141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5" rtl="0" eaLnBrk="1" latinLnBrk="0" hangingPunct="1">
        <a:defRPr sz="1800" kern="1200">
          <a:solidFill>
            <a:schemeClr val="tx1"/>
          </a:solidFill>
          <a:latin typeface="+mn-lt"/>
          <a:ea typeface="+mn-ea"/>
          <a:cs typeface="+mn-cs"/>
        </a:defRPr>
      </a:lvl1pPr>
      <a:lvl2pPr marL="457088" algn="l" defTabSz="914175" rtl="0" eaLnBrk="1" latinLnBrk="0" hangingPunct="1">
        <a:defRPr sz="1800" kern="1200">
          <a:solidFill>
            <a:schemeClr val="tx1"/>
          </a:solidFill>
          <a:latin typeface="+mn-lt"/>
          <a:ea typeface="+mn-ea"/>
          <a:cs typeface="+mn-cs"/>
        </a:defRPr>
      </a:lvl2pPr>
      <a:lvl3pPr marL="914175" algn="l" defTabSz="914175" rtl="0" eaLnBrk="1" latinLnBrk="0" hangingPunct="1">
        <a:defRPr sz="1800" kern="1200">
          <a:solidFill>
            <a:schemeClr val="tx1"/>
          </a:solidFill>
          <a:latin typeface="+mn-lt"/>
          <a:ea typeface="+mn-ea"/>
          <a:cs typeface="+mn-cs"/>
        </a:defRPr>
      </a:lvl3pPr>
      <a:lvl4pPr marL="1371264" algn="l" defTabSz="914175" rtl="0" eaLnBrk="1" latinLnBrk="0" hangingPunct="1">
        <a:defRPr sz="1800" kern="1200">
          <a:solidFill>
            <a:schemeClr val="tx1"/>
          </a:solidFill>
          <a:latin typeface="+mn-lt"/>
          <a:ea typeface="+mn-ea"/>
          <a:cs typeface="+mn-cs"/>
        </a:defRPr>
      </a:lvl4pPr>
      <a:lvl5pPr marL="1828351" algn="l" defTabSz="914175" rtl="0" eaLnBrk="1" latinLnBrk="0" hangingPunct="1">
        <a:defRPr sz="1800" kern="1200">
          <a:solidFill>
            <a:schemeClr val="tx1"/>
          </a:solidFill>
          <a:latin typeface="+mn-lt"/>
          <a:ea typeface="+mn-ea"/>
          <a:cs typeface="+mn-cs"/>
        </a:defRPr>
      </a:lvl5pPr>
      <a:lvl6pPr marL="2285441" algn="l" defTabSz="914175" rtl="0" eaLnBrk="1" latinLnBrk="0" hangingPunct="1">
        <a:defRPr sz="1800" kern="1200">
          <a:solidFill>
            <a:schemeClr val="tx1"/>
          </a:solidFill>
          <a:latin typeface="+mn-lt"/>
          <a:ea typeface="+mn-ea"/>
          <a:cs typeface="+mn-cs"/>
        </a:defRPr>
      </a:lvl6pPr>
      <a:lvl7pPr marL="2742528" algn="l" defTabSz="914175" rtl="0" eaLnBrk="1" latinLnBrk="0" hangingPunct="1">
        <a:defRPr sz="1800" kern="1200">
          <a:solidFill>
            <a:schemeClr val="tx1"/>
          </a:solidFill>
          <a:latin typeface="+mn-lt"/>
          <a:ea typeface="+mn-ea"/>
          <a:cs typeface="+mn-cs"/>
        </a:defRPr>
      </a:lvl7pPr>
      <a:lvl8pPr marL="3199616" algn="l" defTabSz="914175" rtl="0" eaLnBrk="1" latinLnBrk="0" hangingPunct="1">
        <a:defRPr sz="1800" kern="1200">
          <a:solidFill>
            <a:schemeClr val="tx1"/>
          </a:solidFill>
          <a:latin typeface="+mn-lt"/>
          <a:ea typeface="+mn-ea"/>
          <a:cs typeface="+mn-cs"/>
        </a:defRPr>
      </a:lvl8pPr>
      <a:lvl9pPr marL="3656705" algn="l" defTabSz="914175"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13">
          <p15:clr>
            <a:srgbClr val="F26B43"/>
          </p15:clr>
        </p15:guide>
        <p15:guide id="2" pos="5546">
          <p15:clr>
            <a:srgbClr val="F26B43"/>
          </p15:clr>
        </p15:guide>
        <p15:guide id="3" orient="horz" pos="212">
          <p15:clr>
            <a:srgbClr val="F26B43"/>
          </p15:clr>
        </p15:guide>
        <p15:guide id="4" orient="horz" pos="3027">
          <p15:clr>
            <a:srgbClr val="F26B43"/>
          </p15:clr>
        </p15:guide>
        <p15:guide id="8" orient="horz" pos="7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2.gif"/><Relationship Id="rId7"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gif"/></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1.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hyperlink" Target="#&#27231;&#29575;&#34920;!A1"/><Relationship Id="rId2" Type="http://schemas.openxmlformats.org/officeDocument/2006/relationships/hyperlink" Target="#&#39080;&#38570;&#32317;&#20998;&#31561;&#32026;!A1"/><Relationship Id="rId1" Type="http://schemas.openxmlformats.org/officeDocument/2006/relationships/slideLayout" Target="../slideLayouts/slideLayout11.xml"/><Relationship Id="rId4" Type="http://schemas.openxmlformats.org/officeDocument/2006/relationships/hyperlink" Target="#&#22196;&#37325;&#24230;!A1"/></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tw/url?sa=i&amp;rct=j&amp;q=&amp;esrc=s&amp;source=images&amp;cd=&amp;cad=rja&amp;uact=8&amp;ved=0ahUKEwjp8MTz_u3MAhWEFiwKHdh7D4YQjRwIBw&amp;url=http://www.iso.org/iso/news.htm?refid=Ref2016&amp;psig=AFQjCNGM8Gnm1lKMS89O6b-aYD1vuziSGA&amp;ust=1464017093409441" TargetMode="External"/><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B07ACB-AE6F-47F7-B02A-AE02D6CD5526}" type="slidenum">
              <a:rPr lang="en-GB" smtClean="0"/>
              <a:pPr/>
              <a:t>1</a:t>
            </a:fld>
            <a:endParaRPr lang="en-GB" dirty="0"/>
          </a:p>
        </p:txBody>
      </p:sp>
      <p:sp>
        <p:nvSpPr>
          <p:cNvPr id="9" name="Footer Placeholder 8"/>
          <p:cNvSpPr>
            <a:spLocks noGrp="1"/>
          </p:cNvSpPr>
          <p:nvPr>
            <p:ph type="ftr" sz="quarter" idx="11"/>
          </p:nvPr>
        </p:nvSpPr>
        <p:spPr/>
        <p:txBody>
          <a:bodyPr/>
          <a:lstStyle/>
          <a:p>
            <a:r>
              <a:rPr lang="en-GB" sz="900" dirty="0" smtClean="0"/>
              <a:t>Copyright © 2018 BSI. All rights reserved</a:t>
            </a:r>
            <a:endParaRPr lang="en-GB" sz="900" dirty="0"/>
          </a:p>
        </p:txBody>
      </p:sp>
      <p:pic>
        <p:nvPicPr>
          <p:cNvPr id="22"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094833"/>
            <a:ext cx="2927858" cy="2955422"/>
          </a:xfrm>
          <a:prstGeom prst="rect">
            <a:avLst/>
          </a:prstGeom>
        </p:spPr>
      </p:pic>
      <p:pic>
        <p:nvPicPr>
          <p:cNvPr id="16" name="Picture Placeholder 10"/>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tretch>
            <a:fillRect/>
          </a:stretch>
        </p:blipFill>
        <p:spPr>
          <a:xfrm rot="248968">
            <a:off x="4958932" y="1076349"/>
            <a:ext cx="3078907" cy="2951046"/>
          </a:xfrm>
        </p:spPr>
      </p:pic>
      <p:pic>
        <p:nvPicPr>
          <p:cNvPr id="27" name="Picture 26"/>
          <p:cNvPicPr>
            <a:picLocks noChangeAspect="1"/>
          </p:cNvPicPr>
          <p:nvPr/>
        </p:nvPicPr>
        <p:blipFill>
          <a:blip r:embed="rId5"/>
          <a:stretch>
            <a:fillRect/>
          </a:stretch>
        </p:blipFill>
        <p:spPr>
          <a:xfrm>
            <a:off x="2585594" y="3678261"/>
            <a:ext cx="1009650" cy="1019175"/>
          </a:xfrm>
          <a:prstGeom prst="rect">
            <a:avLst/>
          </a:prstGeom>
        </p:spPr>
      </p:pic>
      <p:pic>
        <p:nvPicPr>
          <p:cNvPr id="5" name="圖片版面配置區 4"/>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222" r="222"/>
          <a:stretch>
            <a:fillRect/>
          </a:stretch>
        </p:blipFill>
        <p:spPr>
          <a:xfrm>
            <a:off x="4853002" y="1062377"/>
            <a:ext cx="3078907" cy="3079858"/>
          </a:xfrm>
        </p:spPr>
      </p:pic>
      <p:sp>
        <p:nvSpPr>
          <p:cNvPr id="14" name="Text Placeholder 8"/>
          <p:cNvSpPr>
            <a:spLocks noGrp="1"/>
          </p:cNvSpPr>
          <p:nvPr>
            <p:ph type="body" sz="quarter" idx="12"/>
          </p:nvPr>
        </p:nvSpPr>
        <p:spPr>
          <a:xfrm>
            <a:off x="139221" y="1385667"/>
            <a:ext cx="6445076" cy="855770"/>
          </a:xfrm>
        </p:spPr>
        <p:txBody>
          <a:bodyPr>
            <a:noAutofit/>
          </a:bodyPr>
          <a:lstStyle/>
          <a:p>
            <a:pPr>
              <a:lnSpc>
                <a:spcPct val="150000"/>
              </a:lnSpc>
            </a:pPr>
            <a:r>
              <a:rPr lang="zh-CN" altLang="en-US" sz="2400" b="1" dirty="0">
                <a:solidFill>
                  <a:srgbClr val="FF0000"/>
                </a:solidFill>
                <a:latin typeface="微软雅黑" pitchFamily="34" charset="-122"/>
                <a:ea typeface="微软雅黑" pitchFamily="34" charset="-122"/>
              </a:rPr>
              <a:t>借力</a:t>
            </a:r>
            <a:r>
              <a:rPr lang="en-US" altLang="zh-CN" sz="2400" b="1" dirty="0">
                <a:solidFill>
                  <a:srgbClr val="FF0000"/>
                </a:solidFill>
                <a:latin typeface="微软雅黑" pitchFamily="34" charset="-122"/>
                <a:ea typeface="微软雅黑" pitchFamily="34" charset="-122"/>
              </a:rPr>
              <a:t>ISO </a:t>
            </a:r>
            <a:r>
              <a:rPr lang="en-US" altLang="zh-CN" sz="2400" b="1" dirty="0" smtClean="0">
                <a:solidFill>
                  <a:srgbClr val="FF0000"/>
                </a:solidFill>
                <a:latin typeface="微软雅黑" pitchFamily="34" charset="-122"/>
                <a:ea typeface="微软雅黑" pitchFamily="34" charset="-122"/>
              </a:rPr>
              <a:t>45001</a:t>
            </a:r>
            <a:r>
              <a:rPr lang="zh-CN" altLang="en-US" sz="2400" b="1" dirty="0" smtClean="0">
                <a:solidFill>
                  <a:srgbClr val="FF0000"/>
                </a:solidFill>
                <a:latin typeface="微软雅黑" pitchFamily="34" charset="-122"/>
                <a:ea typeface="微软雅黑" pitchFamily="34" charset="-122"/>
              </a:rPr>
              <a:t>提</a:t>
            </a:r>
            <a:r>
              <a:rPr lang="zh-CN" altLang="en-US" sz="2400" b="1" dirty="0">
                <a:solidFill>
                  <a:srgbClr val="FF0000"/>
                </a:solidFill>
                <a:latin typeface="微软雅黑" pitchFamily="34" charset="-122"/>
                <a:ea typeface="微软雅黑" pitchFamily="34" charset="-122"/>
              </a:rPr>
              <a:t>升健康安全管理</a:t>
            </a:r>
          </a:p>
        </p:txBody>
      </p:sp>
      <p:sp>
        <p:nvSpPr>
          <p:cNvPr id="15" name="Text Placeholder 8"/>
          <p:cNvSpPr>
            <a:spLocks noGrp="1"/>
          </p:cNvSpPr>
          <p:nvPr>
            <p:ph type="body" sz="quarter" idx="12"/>
          </p:nvPr>
        </p:nvSpPr>
        <p:spPr>
          <a:xfrm>
            <a:off x="138345" y="2426470"/>
            <a:ext cx="5266634" cy="365012"/>
          </a:xfrm>
        </p:spPr>
        <p:txBody>
          <a:bodyPr>
            <a:noAutofit/>
          </a:bodyPr>
          <a:lstStyle/>
          <a:p>
            <a:pPr>
              <a:lnSpc>
                <a:spcPts val="2799"/>
              </a:lnSpc>
            </a:pPr>
            <a:r>
              <a:rPr lang="en-US" altLang="zh-CN" sz="2000" b="1" dirty="0">
                <a:solidFill>
                  <a:srgbClr val="000099"/>
                </a:solidFill>
                <a:latin typeface="微软雅黑" pitchFamily="34" charset="-122"/>
                <a:ea typeface="微软雅黑" pitchFamily="34" charset="-122"/>
              </a:rPr>
              <a:t>BSI</a:t>
            </a:r>
            <a:r>
              <a:rPr lang="zh-CN" altLang="en-US" sz="2000" b="1" dirty="0">
                <a:solidFill>
                  <a:srgbClr val="000099"/>
                </a:solidFill>
                <a:latin typeface="微软雅黑" pitchFamily="34" charset="-122"/>
                <a:ea typeface="微软雅黑" pitchFamily="34" charset="-122"/>
              </a:rPr>
              <a:t>中国区首席专</a:t>
            </a:r>
            <a:r>
              <a:rPr lang="zh-CN" altLang="en-US" sz="2000" b="1" dirty="0" smtClean="0">
                <a:solidFill>
                  <a:srgbClr val="000099"/>
                </a:solidFill>
                <a:latin typeface="微软雅黑" pitchFamily="34" charset="-122"/>
                <a:ea typeface="微软雅黑" pitchFamily="34" charset="-122"/>
              </a:rPr>
              <a:t>家 高</a:t>
            </a:r>
            <a:r>
              <a:rPr lang="zh-CN" altLang="en-US" sz="2000" b="1" dirty="0">
                <a:solidFill>
                  <a:srgbClr val="000099"/>
                </a:solidFill>
                <a:latin typeface="微软雅黑" pitchFamily="34" charset="-122"/>
                <a:ea typeface="微软雅黑" pitchFamily="34" charset="-122"/>
              </a:rPr>
              <a:t>毅民 博士</a:t>
            </a:r>
          </a:p>
          <a:p>
            <a:pPr>
              <a:lnSpc>
                <a:spcPts val="2799"/>
              </a:lnSpc>
            </a:pPr>
            <a:r>
              <a:rPr lang="en-US" altLang="zh-CN" sz="2799" b="1" dirty="0">
                <a:solidFill>
                  <a:schemeClr val="bg1">
                    <a:lumMod val="50000"/>
                  </a:schemeClr>
                </a:solidFill>
                <a:latin typeface="微软雅黑" pitchFamily="34" charset="-122"/>
                <a:ea typeface="微软雅黑" pitchFamily="34" charset="-122"/>
              </a:rPr>
              <a:t>	</a:t>
            </a:r>
            <a:endParaRPr lang="en-GB" sz="2799" b="1"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233552171"/>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539551" y="670264"/>
            <a:ext cx="7848872" cy="4170242"/>
            <a:chOff x="126977" y="3119177"/>
            <a:chExt cx="6408712" cy="5448822"/>
          </a:xfrm>
        </p:grpSpPr>
        <p:grpSp>
          <p:nvGrpSpPr>
            <p:cNvPr id="3" name="Group 4"/>
            <p:cNvGrpSpPr/>
            <p:nvPr/>
          </p:nvGrpSpPr>
          <p:grpSpPr>
            <a:xfrm>
              <a:off x="126977" y="3119177"/>
              <a:ext cx="6408712" cy="4955253"/>
              <a:chOff x="3124017" y="3231211"/>
              <a:chExt cx="6408712" cy="4955253"/>
            </a:xfrm>
          </p:grpSpPr>
          <p:sp>
            <p:nvSpPr>
              <p:cNvPr id="8" name="Rounded Rectangle 7"/>
              <p:cNvSpPr/>
              <p:nvPr/>
            </p:nvSpPr>
            <p:spPr>
              <a:xfrm>
                <a:off x="3124017" y="3231211"/>
                <a:ext cx="6408712" cy="4955253"/>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8"/>
              <p:cNvGrpSpPr/>
              <p:nvPr/>
            </p:nvGrpSpPr>
            <p:grpSpPr>
              <a:xfrm>
                <a:off x="3124017" y="3268037"/>
                <a:ext cx="6332080" cy="4914635"/>
                <a:chOff x="214083" y="-1463621"/>
                <a:chExt cx="6332080" cy="5175515"/>
              </a:xfrm>
            </p:grpSpPr>
            <p:grpSp>
              <p:nvGrpSpPr>
                <p:cNvPr id="5" name="Group 9"/>
                <p:cNvGrpSpPr/>
                <p:nvPr/>
              </p:nvGrpSpPr>
              <p:grpSpPr>
                <a:xfrm>
                  <a:off x="1415522" y="-1463621"/>
                  <a:ext cx="4052503" cy="4874470"/>
                  <a:chOff x="-4198104" y="1739427"/>
                  <a:chExt cx="4052503" cy="4874470"/>
                </a:xfrm>
              </p:grpSpPr>
              <p:sp>
                <p:nvSpPr>
                  <p:cNvPr id="17" name="TextBox 16"/>
                  <p:cNvSpPr txBox="1"/>
                  <p:nvPr/>
                </p:nvSpPr>
                <p:spPr>
                  <a:xfrm>
                    <a:off x="-4198104" y="1739427"/>
                    <a:ext cx="2556689" cy="465834"/>
                  </a:xfrm>
                  <a:prstGeom prst="rect">
                    <a:avLst/>
                  </a:prstGeom>
                  <a:noFill/>
                </p:spPr>
                <p:txBody>
                  <a:bodyPr wrap="square" rtlCol="0">
                    <a:spAutoFit/>
                  </a:bodyPr>
                  <a:lstStyle/>
                  <a:p>
                    <a:r>
                      <a:rPr lang="zh-CN" altLang="en-US" sz="1600" b="1" dirty="0">
                        <a:latin typeface="微软雅黑" pitchFamily="34" charset="-122"/>
                        <a:ea typeface="微软雅黑" pitchFamily="34" charset="-122"/>
                        <a:cs typeface="Tahoma" panose="020B0604030504040204" pitchFamily="34" charset="0"/>
                      </a:rPr>
                      <a:t>组织</a:t>
                    </a:r>
                    <a:r>
                      <a:rPr lang="zh-TW" altLang="en-US" sz="1600" b="1" dirty="0">
                        <a:latin typeface="微软雅黑" pitchFamily="34" charset="-122"/>
                        <a:ea typeface="微软雅黑" pitchFamily="34" charset="-122"/>
                        <a:cs typeface="Tahoma" panose="020B0604030504040204" pitchFamily="34" charset="0"/>
                      </a:rPr>
                      <a:t>所处的环境</a:t>
                    </a:r>
                    <a:r>
                      <a:rPr lang="zh-CN" altLang="en-US" sz="1600" b="1" dirty="0">
                        <a:latin typeface="微软雅黑" pitchFamily="34" charset="-122"/>
                        <a:ea typeface="微软雅黑" pitchFamily="34" charset="-122"/>
                        <a:cs typeface="Tahoma" panose="020B0604030504040204" pitchFamily="34" charset="0"/>
                      </a:rPr>
                      <a:t>（</a:t>
                    </a:r>
                    <a:r>
                      <a:rPr lang="en-US" altLang="zh-CN" sz="1600" b="1" dirty="0">
                        <a:latin typeface="微软雅黑" pitchFamily="34" charset="-122"/>
                        <a:ea typeface="微软雅黑" pitchFamily="34" charset="-122"/>
                        <a:cs typeface="Tahoma" panose="020B0604030504040204" pitchFamily="34" charset="0"/>
                      </a:rPr>
                      <a:t>4</a:t>
                    </a:r>
                    <a:r>
                      <a:rPr lang="zh-CN" altLang="en-US" sz="1600" b="1" dirty="0">
                        <a:latin typeface="微软雅黑" pitchFamily="34" charset="-122"/>
                        <a:ea typeface="微软雅黑" pitchFamily="34" charset="-122"/>
                        <a:cs typeface="Tahoma" panose="020B0604030504040204" pitchFamily="34" charset="0"/>
                      </a:rPr>
                      <a:t>）</a:t>
                    </a:r>
                    <a:endParaRPr lang="en-GB" sz="1600" b="1" dirty="0">
                      <a:latin typeface="微软雅黑" pitchFamily="34" charset="-122"/>
                      <a:ea typeface="微软雅黑" pitchFamily="34" charset="-122"/>
                      <a:cs typeface="Tahoma" panose="020B0604030504040204" pitchFamily="34" charset="0"/>
                    </a:endParaRPr>
                  </a:p>
                </p:txBody>
              </p:sp>
              <p:grpSp>
                <p:nvGrpSpPr>
                  <p:cNvPr id="9" name="Group 17"/>
                  <p:cNvGrpSpPr/>
                  <p:nvPr/>
                </p:nvGrpSpPr>
                <p:grpSpPr>
                  <a:xfrm>
                    <a:off x="-4106041" y="2107590"/>
                    <a:ext cx="3960440" cy="4506307"/>
                    <a:chOff x="-4010354" y="2113196"/>
                    <a:chExt cx="3960440" cy="4506307"/>
                  </a:xfrm>
                </p:grpSpPr>
                <p:sp>
                  <p:nvSpPr>
                    <p:cNvPr id="19" name="Rectangle 18"/>
                    <p:cNvSpPr/>
                    <p:nvPr/>
                  </p:nvSpPr>
                  <p:spPr>
                    <a:xfrm>
                      <a:off x="-4010354" y="2113196"/>
                      <a:ext cx="3960440" cy="4506307"/>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19"/>
                    <p:cNvGrpSpPr/>
                    <p:nvPr/>
                  </p:nvGrpSpPr>
                  <p:grpSpPr>
                    <a:xfrm>
                      <a:off x="-3847840" y="2441179"/>
                      <a:ext cx="3600399" cy="4010600"/>
                      <a:chOff x="-3847840" y="2441179"/>
                      <a:chExt cx="3600399" cy="4010600"/>
                    </a:xfrm>
                  </p:grpSpPr>
                  <p:grpSp>
                    <p:nvGrpSpPr>
                      <p:cNvPr id="18" name="Group 21"/>
                      <p:cNvGrpSpPr/>
                      <p:nvPr/>
                    </p:nvGrpSpPr>
                    <p:grpSpPr>
                      <a:xfrm>
                        <a:off x="-3847840" y="2441179"/>
                        <a:ext cx="3600399" cy="4010600"/>
                        <a:chOff x="-3271776" y="3040951"/>
                        <a:chExt cx="3600399" cy="4010600"/>
                      </a:xfrm>
                    </p:grpSpPr>
                    <p:sp>
                      <p:nvSpPr>
                        <p:cNvPr id="27" name="Oval 26"/>
                        <p:cNvSpPr/>
                        <p:nvPr/>
                      </p:nvSpPr>
                      <p:spPr>
                        <a:xfrm>
                          <a:off x="-3271776" y="3040951"/>
                          <a:ext cx="3600399" cy="4010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Bent Arrow 27"/>
                        <p:cNvSpPr/>
                        <p:nvPr/>
                      </p:nvSpPr>
                      <p:spPr>
                        <a:xfrm rot="5400000">
                          <a:off x="-1050589" y="3844677"/>
                          <a:ext cx="927040" cy="446148"/>
                        </a:xfrm>
                        <a:prstGeom prst="ben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 name="Oval 28"/>
                        <p:cNvSpPr/>
                        <p:nvPr/>
                      </p:nvSpPr>
                      <p:spPr>
                        <a:xfrm>
                          <a:off x="-729696" y="4584856"/>
                          <a:ext cx="979625" cy="8683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0" name="Oval 29"/>
                        <p:cNvSpPr/>
                        <p:nvPr/>
                      </p:nvSpPr>
                      <p:spPr>
                        <a:xfrm>
                          <a:off x="-2032248" y="6140225"/>
                          <a:ext cx="1062584" cy="8683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3239999" y="4576088"/>
                          <a:ext cx="892298" cy="8192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2" name="Oval 31"/>
                        <p:cNvSpPr/>
                        <p:nvPr/>
                      </p:nvSpPr>
                      <p:spPr>
                        <a:xfrm>
                          <a:off x="-1944999" y="4564063"/>
                          <a:ext cx="894581" cy="8683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3" name="Oval 32"/>
                        <p:cNvSpPr/>
                        <p:nvPr/>
                      </p:nvSpPr>
                      <p:spPr>
                        <a:xfrm>
                          <a:off x="-2081993" y="3065730"/>
                          <a:ext cx="1079575" cy="8683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微软雅黑" pitchFamily="34" charset="-122"/>
                            <a:ea typeface="微软雅黑" pitchFamily="34" charset="-122"/>
                            <a:cs typeface="Tahoma" panose="020B0604030504040204" pitchFamily="34" charset="0"/>
                          </a:endParaRPr>
                        </a:p>
                      </p:txBody>
                    </p:sp>
                    <p:sp>
                      <p:nvSpPr>
                        <p:cNvPr id="34" name="Bent Arrow 33"/>
                        <p:cNvSpPr/>
                        <p:nvPr/>
                      </p:nvSpPr>
                      <p:spPr>
                        <a:xfrm rot="16200000">
                          <a:off x="-3034297" y="5736916"/>
                          <a:ext cx="927040" cy="446148"/>
                        </a:xfrm>
                        <a:prstGeom prst="ben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 name="Bent Arrow 34"/>
                        <p:cNvSpPr/>
                        <p:nvPr/>
                      </p:nvSpPr>
                      <p:spPr>
                        <a:xfrm>
                          <a:off x="-2723941" y="3568660"/>
                          <a:ext cx="434145" cy="895135"/>
                        </a:xfrm>
                        <a:prstGeom prst="ben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 name="Bent Arrow 35"/>
                        <p:cNvSpPr/>
                        <p:nvPr/>
                      </p:nvSpPr>
                      <p:spPr>
                        <a:xfrm rot="10800000">
                          <a:off x="-804143" y="5599553"/>
                          <a:ext cx="434145" cy="895135"/>
                        </a:xfrm>
                        <a:prstGeom prst="ben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37" name="Straight Arrow Connector 36"/>
                        <p:cNvCxnSpPr/>
                        <p:nvPr/>
                      </p:nvCxnSpPr>
                      <p:spPr>
                        <a:xfrm flipH="1">
                          <a:off x="-1494040" y="4016227"/>
                          <a:ext cx="1" cy="515044"/>
                        </a:xfrm>
                        <a:prstGeom prst="straightConnector1">
                          <a:avLst/>
                        </a:prstGeom>
                        <a:ln w="1905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1494039" y="5502071"/>
                          <a:ext cx="1" cy="515044"/>
                        </a:xfrm>
                        <a:prstGeom prst="straightConnector1">
                          <a:avLst/>
                        </a:prstGeom>
                        <a:ln w="1905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2"/>
                        </p:cNvCxnSpPr>
                        <p:nvPr/>
                      </p:nvCxnSpPr>
                      <p:spPr>
                        <a:xfrm>
                          <a:off x="-1018098" y="5010247"/>
                          <a:ext cx="288402" cy="8767"/>
                        </a:xfrm>
                        <a:prstGeom prst="straightConnector1">
                          <a:avLst/>
                        </a:prstGeom>
                        <a:ln w="1905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327232" y="5046251"/>
                          <a:ext cx="382233" cy="0"/>
                        </a:xfrm>
                        <a:prstGeom prst="straightConnector1">
                          <a:avLst/>
                        </a:prstGeom>
                        <a:ln w="1905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599738" y="3263587"/>
                        <a:ext cx="587955" cy="719926"/>
                      </a:xfrm>
                      <a:prstGeom prst="rect">
                        <a:avLst/>
                      </a:prstGeom>
                      <a:noFill/>
                    </p:spPr>
                    <p:txBody>
                      <a:bodyPr wrap="square" rtlCol="0">
                        <a:spAutoFit/>
                      </a:bodyPr>
                      <a:lstStyle/>
                      <a:p>
                        <a:r>
                          <a:rPr lang="en-GB" b="1" dirty="0">
                            <a:solidFill>
                              <a:schemeClr val="tx2"/>
                            </a:solidFill>
                            <a:latin typeface="微软雅黑" pitchFamily="34" charset="-122"/>
                            <a:ea typeface="微软雅黑" pitchFamily="34" charset="-122"/>
                            <a:cs typeface="Tahoma" panose="020B0604030504040204" pitchFamily="34" charset="0"/>
                          </a:rPr>
                          <a:t>Do</a:t>
                        </a:r>
                      </a:p>
                      <a:p>
                        <a:r>
                          <a:rPr lang="zh-CN" altLang="en-US" b="1" dirty="0">
                            <a:solidFill>
                              <a:schemeClr val="tx2"/>
                            </a:solidFill>
                            <a:latin typeface="微软雅黑" pitchFamily="34" charset="-122"/>
                            <a:ea typeface="微软雅黑" pitchFamily="34" charset="-122"/>
                            <a:cs typeface="Tahoma" panose="020B0604030504040204" pitchFamily="34" charset="0"/>
                          </a:rPr>
                          <a:t>实施</a:t>
                        </a:r>
                        <a:endParaRPr lang="en-GB" b="1" dirty="0">
                          <a:solidFill>
                            <a:schemeClr val="tx2"/>
                          </a:solidFill>
                          <a:latin typeface="微软雅黑" pitchFamily="34" charset="-122"/>
                          <a:ea typeface="微软雅黑" pitchFamily="34" charset="-122"/>
                          <a:cs typeface="Tahoma" panose="020B0604030504040204" pitchFamily="34" charset="0"/>
                        </a:endParaRPr>
                      </a:p>
                    </p:txBody>
                  </p:sp>
                  <p:sp>
                    <p:nvSpPr>
                      <p:cNvPr id="24" name="TextBox 23"/>
                      <p:cNvSpPr txBox="1"/>
                      <p:nvPr/>
                    </p:nvSpPr>
                    <p:spPr>
                      <a:xfrm>
                        <a:off x="-1599738" y="5047021"/>
                        <a:ext cx="613456" cy="719926"/>
                      </a:xfrm>
                      <a:prstGeom prst="rect">
                        <a:avLst/>
                      </a:prstGeom>
                      <a:noFill/>
                    </p:spPr>
                    <p:txBody>
                      <a:bodyPr wrap="square" rtlCol="0">
                        <a:spAutoFit/>
                      </a:bodyPr>
                      <a:lstStyle/>
                      <a:p>
                        <a:r>
                          <a:rPr lang="en-GB" b="1" dirty="0">
                            <a:solidFill>
                              <a:schemeClr val="tx2"/>
                            </a:solidFill>
                            <a:latin typeface="微软雅黑" pitchFamily="34" charset="-122"/>
                            <a:ea typeface="微软雅黑" pitchFamily="34" charset="-122"/>
                            <a:cs typeface="Tahoma" panose="020B0604030504040204" pitchFamily="34" charset="0"/>
                          </a:rPr>
                          <a:t>Check</a:t>
                        </a:r>
                      </a:p>
                      <a:p>
                        <a:r>
                          <a:rPr lang="zh-CN" altLang="en-US" b="1" dirty="0">
                            <a:solidFill>
                              <a:schemeClr val="tx2"/>
                            </a:solidFill>
                            <a:latin typeface="微软雅黑" pitchFamily="34" charset="-122"/>
                            <a:ea typeface="微软雅黑" pitchFamily="34" charset="-122"/>
                            <a:cs typeface="Tahoma" panose="020B0604030504040204" pitchFamily="34" charset="0"/>
                          </a:rPr>
                          <a:t>检查</a:t>
                        </a:r>
                        <a:endParaRPr lang="en-GB" b="1" dirty="0">
                          <a:solidFill>
                            <a:schemeClr val="tx2"/>
                          </a:solidFill>
                          <a:latin typeface="微软雅黑" pitchFamily="34" charset="-122"/>
                          <a:ea typeface="微软雅黑" pitchFamily="34" charset="-122"/>
                          <a:cs typeface="Tahoma" panose="020B0604030504040204" pitchFamily="34" charset="0"/>
                        </a:endParaRPr>
                      </a:p>
                    </p:txBody>
                  </p:sp>
                  <p:sp>
                    <p:nvSpPr>
                      <p:cNvPr id="25" name="TextBox 24"/>
                      <p:cNvSpPr txBox="1"/>
                      <p:nvPr/>
                    </p:nvSpPr>
                    <p:spPr>
                      <a:xfrm>
                        <a:off x="-3160930" y="5066798"/>
                        <a:ext cx="458948" cy="719926"/>
                      </a:xfrm>
                      <a:prstGeom prst="rect">
                        <a:avLst/>
                      </a:prstGeom>
                      <a:noFill/>
                    </p:spPr>
                    <p:txBody>
                      <a:bodyPr wrap="square" rtlCol="0">
                        <a:spAutoFit/>
                      </a:bodyPr>
                      <a:lstStyle/>
                      <a:p>
                        <a:r>
                          <a:rPr lang="en-GB" b="1" dirty="0">
                            <a:solidFill>
                              <a:schemeClr val="tx2"/>
                            </a:solidFill>
                            <a:latin typeface="微软雅黑" pitchFamily="34" charset="-122"/>
                            <a:ea typeface="微软雅黑" pitchFamily="34" charset="-122"/>
                            <a:cs typeface="Tahoma" panose="020B0604030504040204" pitchFamily="34" charset="0"/>
                          </a:rPr>
                          <a:t>Act</a:t>
                        </a:r>
                      </a:p>
                      <a:p>
                        <a:r>
                          <a:rPr lang="zh-CN" altLang="en-US" b="1" dirty="0">
                            <a:solidFill>
                              <a:schemeClr val="tx2"/>
                            </a:solidFill>
                            <a:latin typeface="微软雅黑" pitchFamily="34" charset="-122"/>
                            <a:ea typeface="微软雅黑" pitchFamily="34" charset="-122"/>
                            <a:cs typeface="Tahoma" panose="020B0604030504040204" pitchFamily="34" charset="0"/>
                          </a:rPr>
                          <a:t>改进</a:t>
                        </a:r>
                        <a:endParaRPr lang="en-GB" b="1" dirty="0">
                          <a:solidFill>
                            <a:schemeClr val="tx2"/>
                          </a:solidFill>
                          <a:latin typeface="微软雅黑" pitchFamily="34" charset="-122"/>
                          <a:ea typeface="微软雅黑" pitchFamily="34" charset="-122"/>
                          <a:cs typeface="Tahoma" panose="020B0604030504040204" pitchFamily="34" charset="0"/>
                        </a:endParaRPr>
                      </a:p>
                    </p:txBody>
                  </p:sp>
                  <p:sp>
                    <p:nvSpPr>
                      <p:cNvPr id="26" name="TextBox 25"/>
                      <p:cNvSpPr txBox="1"/>
                      <p:nvPr/>
                    </p:nvSpPr>
                    <p:spPr>
                      <a:xfrm>
                        <a:off x="-3132770" y="3263587"/>
                        <a:ext cx="592304" cy="719926"/>
                      </a:xfrm>
                      <a:prstGeom prst="rect">
                        <a:avLst/>
                      </a:prstGeom>
                      <a:noFill/>
                    </p:spPr>
                    <p:txBody>
                      <a:bodyPr wrap="square" rtlCol="0">
                        <a:spAutoFit/>
                      </a:bodyPr>
                      <a:lstStyle/>
                      <a:p>
                        <a:r>
                          <a:rPr lang="en-US" altLang="zh-CN" b="1" dirty="0">
                            <a:solidFill>
                              <a:schemeClr val="tx2"/>
                            </a:solidFill>
                            <a:latin typeface="微软雅黑" pitchFamily="34" charset="-122"/>
                            <a:ea typeface="微软雅黑" pitchFamily="34" charset="-122"/>
                            <a:cs typeface="Tahoma" panose="020B0604030504040204" pitchFamily="34" charset="0"/>
                          </a:rPr>
                          <a:t>Plan</a:t>
                        </a:r>
                        <a:r>
                          <a:rPr lang="zh-CN" altLang="en-US" b="1" dirty="0">
                            <a:solidFill>
                              <a:schemeClr val="tx2"/>
                            </a:solidFill>
                            <a:latin typeface="微软雅黑" pitchFamily="34" charset="-122"/>
                            <a:ea typeface="微软雅黑" pitchFamily="34" charset="-122"/>
                            <a:cs typeface="Tahoma" panose="020B0604030504040204" pitchFamily="34" charset="0"/>
                          </a:rPr>
                          <a:t>策划</a:t>
                        </a:r>
                        <a:endParaRPr lang="en-GB" b="1" dirty="0">
                          <a:solidFill>
                            <a:schemeClr val="tx2"/>
                          </a:solidFill>
                          <a:latin typeface="微软雅黑" pitchFamily="34" charset="-122"/>
                          <a:ea typeface="微软雅黑" pitchFamily="34" charset="-122"/>
                          <a:cs typeface="Tahoma" panose="020B0604030504040204" pitchFamily="34" charset="0"/>
                        </a:endParaRPr>
                      </a:p>
                    </p:txBody>
                  </p:sp>
                </p:grpSp>
                <p:sp>
                  <p:nvSpPr>
                    <p:cNvPr id="21" name="TextBox 20"/>
                    <p:cNvSpPr txBox="1"/>
                    <p:nvPr/>
                  </p:nvSpPr>
                  <p:spPr>
                    <a:xfrm>
                      <a:off x="-3804334" y="2113196"/>
                      <a:ext cx="3461123" cy="465834"/>
                    </a:xfrm>
                    <a:prstGeom prst="rect">
                      <a:avLst/>
                    </a:prstGeom>
                    <a:noFill/>
                  </p:spPr>
                  <p:txBody>
                    <a:bodyPr wrap="square" rtlCol="0">
                      <a:spAutoFit/>
                    </a:bodyPr>
                    <a:lstStyle/>
                    <a:p>
                      <a:r>
                        <a:rPr lang="zh-TW" altLang="en-US" sz="1600" b="1" dirty="0">
                          <a:latin typeface="微软雅黑" pitchFamily="34" charset="-122"/>
                          <a:ea typeface="微软雅黑" pitchFamily="34" charset="-122"/>
                          <a:cs typeface="Tahoma" panose="020B0604030504040204" pitchFamily="34" charset="0"/>
                        </a:rPr>
                        <a:t>健康安全</a:t>
                      </a:r>
                      <a:r>
                        <a:rPr lang="zh-CN" altLang="en-US" sz="1600" b="1" dirty="0">
                          <a:latin typeface="微软雅黑" pitchFamily="34" charset="-122"/>
                          <a:ea typeface="微软雅黑" pitchFamily="34" charset="-122"/>
                          <a:cs typeface="Tahoma" panose="020B0604030504040204" pitchFamily="34" charset="0"/>
                        </a:rPr>
                        <a:t>管理体系范围  </a:t>
                      </a:r>
                      <a:r>
                        <a:rPr lang="en-GB" sz="1600" b="1" dirty="0">
                          <a:latin typeface="微软雅黑" pitchFamily="34" charset="-122"/>
                          <a:ea typeface="微软雅黑" pitchFamily="34" charset="-122"/>
                          <a:cs typeface="Tahoma" panose="020B0604030504040204" pitchFamily="34" charset="0"/>
                        </a:rPr>
                        <a:t>4.3/4.4</a:t>
                      </a:r>
                    </a:p>
                  </p:txBody>
                </p:sp>
              </p:grpSp>
            </p:grpSp>
            <p:sp>
              <p:nvSpPr>
                <p:cNvPr id="11" name="Right Arrow 10"/>
                <p:cNvSpPr/>
                <p:nvPr/>
              </p:nvSpPr>
              <p:spPr>
                <a:xfrm>
                  <a:off x="5244367" y="1201821"/>
                  <a:ext cx="458726" cy="16109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5682067" y="851963"/>
                  <a:ext cx="864096" cy="1482202"/>
                </a:xfrm>
                <a:prstGeom prst="rect">
                  <a:avLst/>
                </a:prstGeom>
                <a:noFill/>
              </p:spPr>
              <p:txBody>
                <a:bodyPr wrap="square" rtlCol="0">
                  <a:spAutoFit/>
                </a:bodyPr>
                <a:lstStyle/>
                <a:p>
                  <a:r>
                    <a:rPr lang="zh-TW" altLang="en-US" sz="1600" b="1" dirty="0">
                      <a:latin typeface="微软雅黑" pitchFamily="34" charset="-122"/>
                      <a:ea typeface="微软雅黑" pitchFamily="34" charset="-122"/>
                      <a:cs typeface="Tahoma" panose="020B0604030504040204" pitchFamily="34" charset="0"/>
                    </a:rPr>
                    <a:t>健康安全</a:t>
                  </a:r>
                  <a:r>
                    <a:rPr lang="zh-CN" altLang="en-US" sz="1600" b="1" dirty="0">
                      <a:latin typeface="微软雅黑" pitchFamily="34" charset="-122"/>
                      <a:ea typeface="微软雅黑" pitchFamily="34" charset="-122"/>
                      <a:cs typeface="Tahoma" panose="020B0604030504040204" pitchFamily="34" charset="0"/>
                    </a:rPr>
                    <a:t>管理体系的预期结果</a:t>
                  </a:r>
                  <a:endParaRPr lang="en-GB" sz="1600" b="1" dirty="0">
                    <a:latin typeface="微软雅黑" pitchFamily="34" charset="-122"/>
                    <a:ea typeface="微软雅黑" pitchFamily="34" charset="-122"/>
                    <a:cs typeface="Tahoma" panose="020B0604030504040204" pitchFamily="34" charset="0"/>
                  </a:endParaRPr>
                </a:p>
              </p:txBody>
            </p:sp>
            <p:sp>
              <p:nvSpPr>
                <p:cNvPr id="13" name="Right Arrow 12"/>
                <p:cNvSpPr/>
                <p:nvPr/>
              </p:nvSpPr>
              <p:spPr>
                <a:xfrm rot="20005318">
                  <a:off x="1369541" y="2476258"/>
                  <a:ext cx="549387" cy="13095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390470" y="2229692"/>
                  <a:ext cx="1008112" cy="1482202"/>
                </a:xfrm>
                <a:prstGeom prst="rect">
                  <a:avLst/>
                </a:prstGeom>
                <a:noFill/>
              </p:spPr>
              <p:txBody>
                <a:bodyPr wrap="square" rtlCol="0">
                  <a:spAutoFit/>
                </a:bodyPr>
                <a:lstStyle/>
                <a:p>
                  <a:r>
                    <a:rPr lang="zh-CN" altLang="en-US" sz="1600" b="1" dirty="0">
                      <a:solidFill>
                        <a:srgbClr val="FF0000"/>
                      </a:solidFill>
                      <a:latin typeface="微软雅黑" pitchFamily="34" charset="-122"/>
                      <a:ea typeface="微软雅黑" pitchFamily="34" charset="-122"/>
                      <a:cs typeface="Tahoma" panose="020B0604030504040204" pitchFamily="34" charset="0"/>
                    </a:rPr>
                    <a:t>工作人员和其他</a:t>
                  </a:r>
                  <a:r>
                    <a:rPr lang="zh-CN" altLang="en-US" sz="1600" b="1" dirty="0">
                      <a:latin typeface="微软雅黑" pitchFamily="34" charset="-122"/>
                      <a:ea typeface="微软雅黑" pitchFamily="34" charset="-122"/>
                      <a:cs typeface="Tahoma" panose="020B0604030504040204" pitchFamily="34" charset="0"/>
                    </a:rPr>
                    <a:t>相关方的需求和期望（</a:t>
                  </a:r>
                  <a:r>
                    <a:rPr lang="en-US" altLang="zh-CN" sz="1600" b="1" dirty="0">
                      <a:latin typeface="微软雅黑" pitchFamily="34" charset="-122"/>
                      <a:ea typeface="微软雅黑" pitchFamily="34" charset="-122"/>
                      <a:cs typeface="Tahoma" panose="020B0604030504040204" pitchFamily="34" charset="0"/>
                    </a:rPr>
                    <a:t>4.2)</a:t>
                  </a:r>
                  <a:endParaRPr lang="en-GB" sz="1600" b="1" dirty="0">
                    <a:latin typeface="微软雅黑" pitchFamily="34" charset="-122"/>
                    <a:ea typeface="微软雅黑" pitchFamily="34" charset="-122"/>
                    <a:cs typeface="Tahoma" panose="020B0604030504040204" pitchFamily="34" charset="0"/>
                  </a:endParaRPr>
                </a:p>
              </p:txBody>
            </p:sp>
            <p:sp>
              <p:nvSpPr>
                <p:cNvPr id="15" name="TextBox 14"/>
                <p:cNvSpPr txBox="1"/>
                <p:nvPr/>
              </p:nvSpPr>
              <p:spPr>
                <a:xfrm>
                  <a:off x="214083" y="-741550"/>
                  <a:ext cx="1224136" cy="804623"/>
                </a:xfrm>
                <a:prstGeom prst="rect">
                  <a:avLst/>
                </a:prstGeom>
                <a:noFill/>
              </p:spPr>
              <p:txBody>
                <a:bodyPr wrap="square" rtlCol="0">
                  <a:spAutoFit/>
                </a:bodyPr>
                <a:lstStyle/>
                <a:p>
                  <a:r>
                    <a:rPr lang="zh-CN" altLang="en-US" sz="1600" b="1" dirty="0">
                      <a:latin typeface="微软雅黑" pitchFamily="34" charset="-122"/>
                      <a:ea typeface="微软雅黑" pitchFamily="34" charset="-122"/>
                      <a:cs typeface="Tahoma" panose="020B0604030504040204" pitchFamily="34" charset="0"/>
                    </a:rPr>
                    <a:t>组织及其</a:t>
                  </a:r>
                  <a:r>
                    <a:rPr lang="zh-TW" altLang="en-US" sz="1600" b="1" dirty="0">
                      <a:latin typeface="微软雅黑" pitchFamily="34" charset="-122"/>
                      <a:ea typeface="微软雅黑" pitchFamily="34" charset="-122"/>
                      <a:cs typeface="Tahoma" panose="020B0604030504040204" pitchFamily="34" charset="0"/>
                    </a:rPr>
                    <a:t>所处环境</a:t>
                  </a:r>
                  <a:r>
                    <a:rPr lang="zh-CN" altLang="en-US" sz="1600" b="1" dirty="0">
                      <a:latin typeface="微软雅黑" pitchFamily="34" charset="-122"/>
                      <a:ea typeface="微软雅黑" pitchFamily="34" charset="-122"/>
                      <a:cs typeface="Tahoma" panose="020B0604030504040204" pitchFamily="34" charset="0"/>
                    </a:rPr>
                    <a:t>（</a:t>
                  </a:r>
                  <a:r>
                    <a:rPr lang="en-US" altLang="zh-CN" sz="1600" b="1" dirty="0">
                      <a:latin typeface="微软雅黑" pitchFamily="34" charset="-122"/>
                      <a:ea typeface="微软雅黑" pitchFamily="34" charset="-122"/>
                      <a:cs typeface="Tahoma" panose="020B0604030504040204" pitchFamily="34" charset="0"/>
                    </a:rPr>
                    <a:t>4.1</a:t>
                  </a:r>
                  <a:r>
                    <a:rPr lang="zh-CN" altLang="en-US" sz="1600" b="1" dirty="0">
                      <a:latin typeface="微软雅黑" pitchFamily="34" charset="-122"/>
                      <a:ea typeface="微软雅黑" pitchFamily="34" charset="-122"/>
                      <a:cs typeface="Tahoma" panose="020B0604030504040204" pitchFamily="34" charset="0"/>
                    </a:rPr>
                    <a:t>）</a:t>
                  </a:r>
                  <a:endParaRPr lang="en-GB" sz="1600" b="1" dirty="0">
                    <a:latin typeface="微软雅黑" pitchFamily="34" charset="-122"/>
                    <a:ea typeface="微软雅黑" pitchFamily="34" charset="-122"/>
                    <a:cs typeface="Tahoma" panose="020B0604030504040204" pitchFamily="34" charset="0"/>
                  </a:endParaRPr>
                </a:p>
              </p:txBody>
            </p:sp>
            <p:sp>
              <p:nvSpPr>
                <p:cNvPr id="16" name="Right Arrow 15"/>
                <p:cNvSpPr/>
                <p:nvPr/>
              </p:nvSpPr>
              <p:spPr>
                <a:xfrm rot="1580976">
                  <a:off x="1090462" y="-186604"/>
                  <a:ext cx="775952" cy="16308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6" name="TextBox 5"/>
            <p:cNvSpPr txBox="1"/>
            <p:nvPr/>
          </p:nvSpPr>
          <p:spPr>
            <a:xfrm>
              <a:off x="1361683" y="7784768"/>
              <a:ext cx="4102980" cy="361926"/>
            </a:xfrm>
            <a:prstGeom prst="rect">
              <a:avLst/>
            </a:prstGeom>
            <a:noFill/>
          </p:spPr>
          <p:txBody>
            <a:bodyPr wrap="square" rtlCol="0">
              <a:spAutoFit/>
            </a:bodyPr>
            <a:lstStyle/>
            <a:p>
              <a:pPr algn="ctr"/>
              <a:r>
                <a:rPr lang="zh-CN" altLang="en-US" sz="1200" dirty="0">
                  <a:latin typeface="微软雅黑" pitchFamily="34" charset="-122"/>
                  <a:ea typeface="微软雅黑" pitchFamily="34" charset="-122"/>
                  <a:cs typeface="Tahoma" panose="020B0604030504040204" pitchFamily="34" charset="0"/>
                </a:rPr>
                <a:t>括号中的数字引用本标准条款号</a:t>
              </a:r>
              <a:endParaRPr lang="en-GB" sz="1200" dirty="0">
                <a:latin typeface="微软雅黑" pitchFamily="34" charset="-122"/>
                <a:ea typeface="微软雅黑" pitchFamily="34" charset="-122"/>
                <a:cs typeface="Tahoma" panose="020B0604030504040204" pitchFamily="34" charset="0"/>
              </a:endParaRPr>
            </a:p>
          </p:txBody>
        </p:sp>
        <p:sp>
          <p:nvSpPr>
            <p:cNvPr id="7" name="TextBox 6"/>
            <p:cNvSpPr txBox="1"/>
            <p:nvPr/>
          </p:nvSpPr>
          <p:spPr>
            <a:xfrm>
              <a:off x="1175512" y="8125646"/>
              <a:ext cx="4419449" cy="442353"/>
            </a:xfrm>
            <a:prstGeom prst="rect">
              <a:avLst/>
            </a:prstGeom>
            <a:noFill/>
          </p:spPr>
          <p:txBody>
            <a:bodyPr wrap="square" rtlCol="0">
              <a:spAutoFit/>
            </a:bodyPr>
            <a:lstStyle/>
            <a:p>
              <a:pPr algn="ctr"/>
              <a:r>
                <a:rPr lang="zh-CN" altLang="en-US" sz="1600" b="1" dirty="0">
                  <a:latin typeface="微软雅黑" pitchFamily="34" charset="-122"/>
                  <a:ea typeface="微软雅黑" pitchFamily="34" charset="-122"/>
                  <a:cs typeface="Tahoma" panose="020B0604030504040204" pitchFamily="34" charset="0"/>
                </a:rPr>
                <a:t>图</a:t>
              </a:r>
              <a:r>
                <a:rPr lang="en-US" altLang="zh-CN" sz="1600" b="1" dirty="0">
                  <a:latin typeface="微软雅黑" pitchFamily="34" charset="-122"/>
                  <a:ea typeface="微软雅黑" pitchFamily="34" charset="-122"/>
                  <a:cs typeface="Tahoma" panose="020B0604030504040204" pitchFamily="34" charset="0"/>
                </a:rPr>
                <a:t>1</a:t>
              </a:r>
              <a:r>
                <a:rPr lang="zh-CN" altLang="en-US" sz="1600" b="1" dirty="0">
                  <a:latin typeface="微软雅黑" pitchFamily="34" charset="-122"/>
                  <a:ea typeface="微软雅黑" pitchFamily="34" charset="-122"/>
                  <a:cs typeface="Tahoma" panose="020B0604030504040204" pitchFamily="34" charset="0"/>
                </a:rPr>
                <a:t> </a:t>
              </a:r>
              <a:r>
                <a:rPr lang="en-US" altLang="zh-CN" sz="1600" b="1" dirty="0">
                  <a:latin typeface="微软雅黑" pitchFamily="34" charset="-122"/>
                  <a:ea typeface="微软雅黑" pitchFamily="34" charset="-122"/>
                  <a:cs typeface="Tahoma" panose="020B0604030504040204" pitchFamily="34" charset="0"/>
                </a:rPr>
                <a:t>–</a:t>
              </a:r>
              <a:r>
                <a:rPr lang="zh-CN" altLang="en-US" sz="1600" b="1" dirty="0">
                  <a:latin typeface="微软雅黑" pitchFamily="34" charset="-122"/>
                  <a:ea typeface="微软雅黑" pitchFamily="34" charset="-122"/>
                  <a:cs typeface="Tahoma" panose="020B0604030504040204" pitchFamily="34" charset="0"/>
                </a:rPr>
                <a:t> 本标准的</a:t>
              </a:r>
              <a:r>
                <a:rPr lang="zh-TW" altLang="en-US" sz="1600" b="1" dirty="0">
                  <a:latin typeface="微软雅黑" pitchFamily="34" charset="-122"/>
                  <a:ea typeface="微软雅黑" pitchFamily="34" charset="-122"/>
                  <a:cs typeface="Tahoma" panose="020B0604030504040204" pitchFamily="34" charset="0"/>
                </a:rPr>
                <a:t>健康安全</a:t>
              </a:r>
              <a:r>
                <a:rPr lang="zh-CN" altLang="en-US" sz="1600" b="1" dirty="0">
                  <a:latin typeface="微软雅黑" pitchFamily="34" charset="-122"/>
                  <a:ea typeface="微软雅黑" pitchFamily="34" charset="-122"/>
                  <a:cs typeface="Tahoma" panose="020B0604030504040204" pitchFamily="34" charset="0"/>
                </a:rPr>
                <a:t>管理体系模型</a:t>
              </a:r>
              <a:endParaRPr lang="en-GB" sz="1600" b="1" dirty="0">
                <a:latin typeface="微软雅黑" pitchFamily="34" charset="-122"/>
                <a:ea typeface="微软雅黑" pitchFamily="34" charset="-122"/>
                <a:cs typeface="Tahoma" panose="020B0604030504040204" pitchFamily="34" charset="0"/>
              </a:endParaRPr>
            </a:p>
          </p:txBody>
        </p:sp>
      </p:grpSp>
      <p:sp>
        <p:nvSpPr>
          <p:cNvPr id="43" name="TextBox 42"/>
          <p:cNvSpPr txBox="1"/>
          <p:nvPr/>
        </p:nvSpPr>
        <p:spPr>
          <a:xfrm>
            <a:off x="3779914" y="1330407"/>
            <a:ext cx="1296143" cy="584775"/>
          </a:xfrm>
          <a:prstGeom prst="rect">
            <a:avLst/>
          </a:prstGeom>
          <a:noFill/>
        </p:spPr>
        <p:txBody>
          <a:bodyPr wrap="square" rtlCol="0">
            <a:spAutoFit/>
          </a:bodyPr>
          <a:lstStyle/>
          <a:p>
            <a:pPr algn="ctr"/>
            <a:r>
              <a:rPr lang="zh-CN" altLang="en-US" sz="1600" b="1" dirty="0">
                <a:latin typeface="微软雅黑" pitchFamily="34" charset="-122"/>
                <a:ea typeface="微软雅黑" pitchFamily="34" charset="-122"/>
                <a:cs typeface="Tahoma" panose="020B0604030504040204" pitchFamily="34" charset="0"/>
              </a:rPr>
              <a:t>支持和运行（</a:t>
            </a:r>
            <a:r>
              <a:rPr lang="en-US" altLang="zh-CN" sz="1600" b="1" dirty="0">
                <a:latin typeface="微软雅黑" pitchFamily="34" charset="-122"/>
                <a:ea typeface="微软雅黑" pitchFamily="34" charset="-122"/>
                <a:cs typeface="Tahoma" panose="020B0604030504040204" pitchFamily="34" charset="0"/>
              </a:rPr>
              <a:t>7</a:t>
            </a:r>
            <a:r>
              <a:rPr lang="zh-CN" altLang="en-US" sz="1600" b="1" dirty="0">
                <a:latin typeface="微软雅黑" pitchFamily="34" charset="-122"/>
                <a:ea typeface="微软雅黑" pitchFamily="34" charset="-122"/>
                <a:cs typeface="Tahoma" panose="020B0604030504040204" pitchFamily="34" charset="0"/>
              </a:rPr>
              <a:t>、</a:t>
            </a:r>
            <a:r>
              <a:rPr lang="en-US" altLang="zh-CN" sz="1600" b="1" dirty="0">
                <a:latin typeface="微软雅黑" pitchFamily="34" charset="-122"/>
                <a:ea typeface="微软雅黑" pitchFamily="34" charset="-122"/>
                <a:cs typeface="Tahoma" panose="020B0604030504040204" pitchFamily="34" charset="0"/>
              </a:rPr>
              <a:t>8</a:t>
            </a:r>
            <a:r>
              <a:rPr lang="zh-CN" altLang="en-US" sz="1600" b="1" dirty="0">
                <a:latin typeface="微软雅黑" pitchFamily="34" charset="-122"/>
                <a:ea typeface="微软雅黑" pitchFamily="34" charset="-122"/>
                <a:cs typeface="Tahoma" panose="020B0604030504040204" pitchFamily="34" charset="0"/>
              </a:rPr>
              <a:t>）</a:t>
            </a:r>
            <a:endParaRPr lang="en-GB" altLang="zh-CN" sz="1600" b="1" dirty="0">
              <a:latin typeface="微软雅黑" pitchFamily="34" charset="-122"/>
              <a:ea typeface="微软雅黑" pitchFamily="34" charset="-122"/>
              <a:cs typeface="Tahoma" panose="020B0604030504040204" pitchFamily="34" charset="0"/>
            </a:endParaRPr>
          </a:p>
        </p:txBody>
      </p:sp>
      <p:sp>
        <p:nvSpPr>
          <p:cNvPr id="44" name="TextBox 43"/>
          <p:cNvSpPr txBox="1"/>
          <p:nvPr/>
        </p:nvSpPr>
        <p:spPr>
          <a:xfrm>
            <a:off x="2557390" y="2403994"/>
            <a:ext cx="721672" cy="584775"/>
          </a:xfrm>
          <a:prstGeom prst="rect">
            <a:avLst/>
          </a:prstGeom>
          <a:noFill/>
        </p:spPr>
        <p:txBody>
          <a:bodyPr wrap="none" rtlCol="0">
            <a:spAutoFit/>
          </a:bodyPr>
          <a:lstStyle/>
          <a:p>
            <a:pPr algn="ctr"/>
            <a:r>
              <a:rPr lang="zh-CN" altLang="en-US" sz="1600" b="1" dirty="0">
                <a:solidFill>
                  <a:srgbClr val="000000"/>
                </a:solidFill>
                <a:latin typeface="微软雅黑" pitchFamily="34" charset="-122"/>
                <a:ea typeface="微软雅黑" pitchFamily="34" charset="-122"/>
                <a:cs typeface="Tahoma" pitchFamily="34" charset="0"/>
              </a:rPr>
              <a:t>策划</a:t>
            </a:r>
            <a:endParaRPr lang="en-US" altLang="zh-CN" sz="1600" b="1" dirty="0">
              <a:solidFill>
                <a:srgbClr val="000000"/>
              </a:solidFill>
              <a:latin typeface="微软雅黑" pitchFamily="34" charset="-122"/>
              <a:ea typeface="微软雅黑" pitchFamily="34" charset="-122"/>
              <a:cs typeface="Tahoma" pitchFamily="34" charset="0"/>
            </a:endParaRPr>
          </a:p>
          <a:p>
            <a:pPr algn="ctr"/>
            <a:r>
              <a:rPr lang="zh-CN" altLang="en-US" sz="1600" b="1" dirty="0">
                <a:solidFill>
                  <a:srgbClr val="000000"/>
                </a:solidFill>
                <a:latin typeface="微软雅黑" pitchFamily="34" charset="-122"/>
                <a:ea typeface="微软雅黑" pitchFamily="34" charset="-122"/>
                <a:cs typeface="Tahoma" pitchFamily="34" charset="0"/>
              </a:rPr>
              <a:t>（</a:t>
            </a:r>
            <a:r>
              <a:rPr lang="en-US" altLang="zh-CN" sz="1600" b="1" dirty="0">
                <a:solidFill>
                  <a:srgbClr val="000000"/>
                </a:solidFill>
                <a:latin typeface="微软雅黑" pitchFamily="34" charset="-122"/>
                <a:ea typeface="微软雅黑" pitchFamily="34" charset="-122"/>
                <a:cs typeface="Tahoma" pitchFamily="34" charset="0"/>
              </a:rPr>
              <a:t>6</a:t>
            </a:r>
            <a:r>
              <a:rPr lang="zh-CN" altLang="en-US" sz="1600" b="1" dirty="0">
                <a:solidFill>
                  <a:srgbClr val="000000"/>
                </a:solidFill>
                <a:latin typeface="微软雅黑" pitchFamily="34" charset="-122"/>
                <a:ea typeface="微软雅黑" pitchFamily="34" charset="-122"/>
                <a:cs typeface="Tahoma" pitchFamily="34" charset="0"/>
              </a:rPr>
              <a:t>）</a:t>
            </a:r>
          </a:p>
        </p:txBody>
      </p:sp>
      <p:sp>
        <p:nvSpPr>
          <p:cNvPr id="45" name="TextBox 44"/>
          <p:cNvSpPr txBox="1"/>
          <p:nvPr/>
        </p:nvSpPr>
        <p:spPr>
          <a:xfrm>
            <a:off x="3950650" y="2380911"/>
            <a:ext cx="1228771" cy="523220"/>
          </a:xfrm>
          <a:prstGeom prst="rect">
            <a:avLst/>
          </a:prstGeom>
          <a:noFill/>
        </p:spPr>
        <p:txBody>
          <a:bodyPr wrap="square" rtlCol="0">
            <a:spAutoFit/>
          </a:bodyPr>
          <a:lstStyle/>
          <a:p>
            <a:pPr algn="ctr"/>
            <a:r>
              <a:rPr lang="zh-CN" altLang="en-US" sz="1200" b="1" dirty="0">
                <a:solidFill>
                  <a:srgbClr val="000000"/>
                </a:solidFill>
                <a:latin typeface="微软雅黑" pitchFamily="34" charset="-122"/>
                <a:ea typeface="微软雅黑" pitchFamily="34" charset="-122"/>
                <a:cs typeface="Tahoma" pitchFamily="34" charset="0"/>
              </a:rPr>
              <a:t>领导作用</a:t>
            </a:r>
            <a:r>
              <a:rPr lang="zh-CN" altLang="en-US" sz="1200" b="1" dirty="0">
                <a:solidFill>
                  <a:srgbClr val="FF0000"/>
                </a:solidFill>
                <a:latin typeface="微软雅黑" pitchFamily="34" charset="-122"/>
                <a:ea typeface="微软雅黑" pitchFamily="34" charset="-122"/>
                <a:cs typeface="Tahoma" pitchFamily="34" charset="0"/>
              </a:rPr>
              <a:t>和工作人员参与</a:t>
            </a:r>
            <a:r>
              <a:rPr lang="zh-CN" altLang="en-US" sz="1200" b="1" dirty="0">
                <a:solidFill>
                  <a:srgbClr val="000000"/>
                </a:solidFill>
                <a:latin typeface="微软雅黑" pitchFamily="34" charset="-122"/>
                <a:ea typeface="微软雅黑" pitchFamily="34" charset="-122"/>
                <a:cs typeface="Tahoma" pitchFamily="34" charset="0"/>
              </a:rPr>
              <a:t>（</a:t>
            </a:r>
            <a:r>
              <a:rPr lang="en-US" altLang="zh-CN" sz="1200" b="1" dirty="0">
                <a:solidFill>
                  <a:srgbClr val="000000"/>
                </a:solidFill>
                <a:latin typeface="微软雅黑" pitchFamily="34" charset="-122"/>
                <a:ea typeface="微软雅黑" pitchFamily="34" charset="-122"/>
                <a:cs typeface="Tahoma" pitchFamily="34" charset="0"/>
              </a:rPr>
              <a:t>5</a:t>
            </a:r>
            <a:r>
              <a:rPr lang="zh-CN" altLang="en-US" sz="1600" b="1" dirty="0">
                <a:solidFill>
                  <a:srgbClr val="000000"/>
                </a:solidFill>
                <a:latin typeface="微软雅黑" pitchFamily="34" charset="-122"/>
                <a:ea typeface="微软雅黑" pitchFamily="34" charset="-122"/>
                <a:cs typeface="Tahoma" pitchFamily="34" charset="0"/>
              </a:rPr>
              <a:t>）</a:t>
            </a:r>
          </a:p>
        </p:txBody>
      </p:sp>
      <p:sp>
        <p:nvSpPr>
          <p:cNvPr id="50" name="TextBox 49"/>
          <p:cNvSpPr txBox="1"/>
          <p:nvPr/>
        </p:nvSpPr>
        <p:spPr>
          <a:xfrm>
            <a:off x="5582823" y="2410528"/>
            <a:ext cx="1005403" cy="584775"/>
          </a:xfrm>
          <a:prstGeom prst="rect">
            <a:avLst/>
          </a:prstGeom>
          <a:noFill/>
        </p:spPr>
        <p:txBody>
          <a:bodyPr wrap="none" rtlCol="0">
            <a:spAutoFit/>
          </a:bodyPr>
          <a:lstStyle/>
          <a:p>
            <a:pPr algn="ctr"/>
            <a:r>
              <a:rPr lang="zh-CN" altLang="en-US" sz="1600" b="1" dirty="0">
                <a:solidFill>
                  <a:srgbClr val="000000"/>
                </a:solidFill>
                <a:latin typeface="微软雅黑" pitchFamily="34" charset="-122"/>
                <a:ea typeface="微软雅黑" pitchFamily="34" charset="-122"/>
                <a:cs typeface="Tahoma" pitchFamily="34" charset="0"/>
              </a:rPr>
              <a:t>绩效评价</a:t>
            </a:r>
            <a:endParaRPr lang="en-US" altLang="zh-CN" sz="1600" b="1" dirty="0">
              <a:solidFill>
                <a:srgbClr val="000000"/>
              </a:solidFill>
              <a:latin typeface="微软雅黑" pitchFamily="34" charset="-122"/>
              <a:ea typeface="微软雅黑" pitchFamily="34" charset="-122"/>
              <a:cs typeface="Tahoma" pitchFamily="34" charset="0"/>
            </a:endParaRPr>
          </a:p>
          <a:p>
            <a:pPr algn="ctr"/>
            <a:r>
              <a:rPr lang="zh-CN" altLang="en-US" sz="1600" b="1" dirty="0">
                <a:solidFill>
                  <a:srgbClr val="000000"/>
                </a:solidFill>
                <a:latin typeface="微软雅黑" pitchFamily="34" charset="-122"/>
                <a:ea typeface="微软雅黑" pitchFamily="34" charset="-122"/>
                <a:cs typeface="Tahoma" pitchFamily="34" charset="0"/>
              </a:rPr>
              <a:t>（</a:t>
            </a:r>
            <a:r>
              <a:rPr lang="en-US" altLang="zh-CN" sz="1600" b="1" dirty="0">
                <a:solidFill>
                  <a:srgbClr val="000000"/>
                </a:solidFill>
                <a:latin typeface="微软雅黑" pitchFamily="34" charset="-122"/>
                <a:ea typeface="微软雅黑" pitchFamily="34" charset="-122"/>
                <a:cs typeface="Tahoma" pitchFamily="34" charset="0"/>
              </a:rPr>
              <a:t>9</a:t>
            </a:r>
            <a:r>
              <a:rPr lang="zh-CN" altLang="en-US" sz="1600" b="1" dirty="0">
                <a:solidFill>
                  <a:srgbClr val="000000"/>
                </a:solidFill>
                <a:latin typeface="微软雅黑" pitchFamily="34" charset="-122"/>
                <a:ea typeface="微软雅黑" pitchFamily="34" charset="-122"/>
                <a:cs typeface="Tahoma" pitchFamily="34" charset="0"/>
              </a:rPr>
              <a:t>）</a:t>
            </a:r>
          </a:p>
        </p:txBody>
      </p:sp>
      <p:sp>
        <p:nvSpPr>
          <p:cNvPr id="51" name="TextBox 50"/>
          <p:cNvSpPr txBox="1"/>
          <p:nvPr/>
        </p:nvSpPr>
        <p:spPr>
          <a:xfrm>
            <a:off x="4067946" y="3544654"/>
            <a:ext cx="848309" cy="584775"/>
          </a:xfrm>
          <a:prstGeom prst="rect">
            <a:avLst/>
          </a:prstGeom>
          <a:noFill/>
        </p:spPr>
        <p:txBody>
          <a:bodyPr wrap="none" rtlCol="0">
            <a:spAutoFit/>
          </a:bodyPr>
          <a:lstStyle/>
          <a:p>
            <a:pPr algn="ctr"/>
            <a:r>
              <a:rPr lang="zh-CN" altLang="en-US" sz="1600" b="1" dirty="0">
                <a:solidFill>
                  <a:srgbClr val="000000"/>
                </a:solidFill>
                <a:latin typeface="微软雅黑" pitchFamily="34" charset="-122"/>
                <a:ea typeface="微软雅黑" pitchFamily="34" charset="-122"/>
                <a:cs typeface="Tahoma" pitchFamily="34" charset="0"/>
              </a:rPr>
              <a:t>改进</a:t>
            </a:r>
            <a:endParaRPr lang="en-US" altLang="zh-CN" sz="1600" b="1" dirty="0">
              <a:solidFill>
                <a:srgbClr val="000000"/>
              </a:solidFill>
              <a:latin typeface="微软雅黑" pitchFamily="34" charset="-122"/>
              <a:ea typeface="微软雅黑" pitchFamily="34" charset="-122"/>
              <a:cs typeface="Tahoma" pitchFamily="34" charset="0"/>
            </a:endParaRPr>
          </a:p>
          <a:p>
            <a:pPr algn="ctr"/>
            <a:r>
              <a:rPr lang="zh-CN" altLang="en-US" sz="1600" b="1" dirty="0">
                <a:solidFill>
                  <a:srgbClr val="000000"/>
                </a:solidFill>
                <a:latin typeface="微软雅黑" pitchFamily="34" charset="-122"/>
                <a:ea typeface="微软雅黑" pitchFamily="34" charset="-122"/>
                <a:cs typeface="Tahoma" pitchFamily="34" charset="0"/>
              </a:rPr>
              <a:t>（</a:t>
            </a:r>
            <a:r>
              <a:rPr lang="en-US" altLang="zh-CN" sz="1600" b="1" dirty="0">
                <a:solidFill>
                  <a:srgbClr val="000000"/>
                </a:solidFill>
                <a:latin typeface="微软雅黑" pitchFamily="34" charset="-122"/>
                <a:ea typeface="微软雅黑" pitchFamily="34" charset="-122"/>
                <a:cs typeface="Tahoma" pitchFamily="34" charset="0"/>
              </a:rPr>
              <a:t>10</a:t>
            </a:r>
            <a:r>
              <a:rPr lang="zh-CN" altLang="en-US" sz="1600" b="1" dirty="0">
                <a:solidFill>
                  <a:srgbClr val="000000"/>
                </a:solidFill>
                <a:latin typeface="微软雅黑" pitchFamily="34" charset="-122"/>
                <a:ea typeface="微软雅黑" pitchFamily="34" charset="-122"/>
                <a:cs typeface="Tahoma" pitchFamily="34" charset="0"/>
              </a:rPr>
              <a:t>）</a:t>
            </a:r>
          </a:p>
        </p:txBody>
      </p:sp>
      <p:sp>
        <p:nvSpPr>
          <p:cNvPr id="47" name="Title 1"/>
          <p:cNvSpPr>
            <a:spLocks noGrp="1"/>
          </p:cNvSpPr>
          <p:nvPr>
            <p:ph type="title"/>
          </p:nvPr>
        </p:nvSpPr>
        <p:spPr>
          <a:xfrm>
            <a:off x="467547" y="142274"/>
            <a:ext cx="8496943" cy="495040"/>
          </a:xfrm>
        </p:spPr>
        <p:txBody>
          <a:bodyPr/>
          <a:lstStyle/>
          <a:p>
            <a:pPr algn="ctr"/>
            <a:r>
              <a:rPr lang="en-US" altLang="zh-CN" b="0" dirty="0" smtClean="0">
                <a:solidFill>
                  <a:srgbClr val="FF0000"/>
                </a:solidFill>
                <a:latin typeface="微软雅黑" pitchFamily="34" charset="-122"/>
                <a:ea typeface="微软雅黑" pitchFamily="34" charset="-122"/>
              </a:rPr>
              <a:t>ISO 45001 </a:t>
            </a:r>
            <a:r>
              <a:rPr lang="zh-TW" altLang="en-US" b="0" dirty="0" smtClean="0">
                <a:solidFill>
                  <a:srgbClr val="FF0000"/>
                </a:solidFill>
                <a:latin typeface="微软雅黑" pitchFamily="34" charset="-122"/>
                <a:ea typeface="微软雅黑" pitchFamily="34" charset="-122"/>
              </a:rPr>
              <a:t>职业健康安全管理体系模型</a:t>
            </a:r>
            <a:r>
              <a:rPr lang="en-US" altLang="zh-CN" b="0" dirty="0" smtClean="0">
                <a:solidFill>
                  <a:srgbClr val="FF0000"/>
                </a:solidFill>
                <a:latin typeface="微软雅黑" pitchFamily="34" charset="-122"/>
                <a:ea typeface="微软雅黑" pitchFamily="34" charset="-122"/>
              </a:rPr>
              <a:t>  </a:t>
            </a:r>
            <a:endParaRPr lang="en-US" altLang="en-US" b="0" dirty="0" smtClean="0">
              <a:solidFill>
                <a:srgbClr val="FF0000"/>
              </a:solidFill>
              <a:latin typeface="微软雅黑" pitchFamily="34" charset="-122"/>
              <a:ea typeface="微软雅黑" pitchFamily="34" charset="-122"/>
            </a:endParaRPr>
          </a:p>
        </p:txBody>
      </p:sp>
      <p:sp>
        <p:nvSpPr>
          <p:cNvPr id="46" name="橢圓 45"/>
          <p:cNvSpPr/>
          <p:nvPr/>
        </p:nvSpPr>
        <p:spPr bwMode="auto">
          <a:xfrm>
            <a:off x="323528" y="1114382"/>
            <a:ext cx="1872208" cy="739079"/>
          </a:xfrm>
          <a:prstGeom prst="ellipse">
            <a:avLst/>
          </a:prstGeom>
          <a:noFill/>
          <a:ln w="38100" cap="flat" cmpd="sng" algn="ctr">
            <a:solidFill>
              <a:schemeClr val="tx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endParaRPr lang="zh-TW" altLang="en-US" sz="1600" b="1">
              <a:latin typeface="Tahoma" pitchFamily="34" charset="0"/>
              <a:cs typeface="Tahoma" pitchFamily="34" charset="0"/>
            </a:endParaRPr>
          </a:p>
        </p:txBody>
      </p:sp>
      <p:sp>
        <p:nvSpPr>
          <p:cNvPr id="48" name="橢圓 47"/>
          <p:cNvSpPr/>
          <p:nvPr/>
        </p:nvSpPr>
        <p:spPr bwMode="auto">
          <a:xfrm>
            <a:off x="395536" y="3274622"/>
            <a:ext cx="1872208" cy="1188132"/>
          </a:xfrm>
          <a:prstGeom prst="ellipse">
            <a:avLst/>
          </a:prstGeom>
          <a:noFill/>
          <a:ln w="38100" cap="flat" cmpd="sng" algn="ctr">
            <a:solidFill>
              <a:schemeClr val="tx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endParaRPr lang="zh-TW" altLang="en-US" sz="1600" b="1">
              <a:latin typeface="Tahoma" pitchFamily="34" charset="0"/>
              <a:cs typeface="Tahoma" pitchFamily="34" charset="0"/>
            </a:endParaRPr>
          </a:p>
        </p:txBody>
      </p:sp>
      <p:sp>
        <p:nvSpPr>
          <p:cNvPr id="49" name="橢圓 48"/>
          <p:cNvSpPr/>
          <p:nvPr/>
        </p:nvSpPr>
        <p:spPr bwMode="auto">
          <a:xfrm>
            <a:off x="6732240" y="2194502"/>
            <a:ext cx="1872208" cy="1221835"/>
          </a:xfrm>
          <a:prstGeom prst="ellipse">
            <a:avLst/>
          </a:prstGeom>
          <a:noFill/>
          <a:ln w="38100" cap="flat" cmpd="sng" algn="ctr">
            <a:solidFill>
              <a:schemeClr val="tx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endParaRPr lang="zh-TW" altLang="en-US" sz="1600" b="1">
              <a:latin typeface="Tahoma" pitchFamily="34" charset="0"/>
              <a:cs typeface="Tahoma" pitchFamily="34" charset="0"/>
            </a:endParaRPr>
          </a:p>
        </p:txBody>
      </p:sp>
      <p:sp>
        <p:nvSpPr>
          <p:cNvPr id="52" name="流程圖: 文件 51"/>
          <p:cNvSpPr/>
          <p:nvPr/>
        </p:nvSpPr>
        <p:spPr bwMode="auto">
          <a:xfrm>
            <a:off x="83256" y="142274"/>
            <a:ext cx="1080120" cy="432048"/>
          </a:xfrm>
          <a:prstGeom prst="flowChartDocument">
            <a:avLst/>
          </a:prstGeom>
          <a:solidFill>
            <a:srgbClr val="FFFF00"/>
          </a:solidFill>
          <a:ln w="19050" cap="flat" cmpd="sng" algn="ctr">
            <a:solidFill>
              <a:schemeClr val="accent1"/>
            </a:solidFill>
            <a:prstDash val="solid"/>
            <a:round/>
            <a:headEnd type="none" w="med" len="med"/>
            <a:tailEnd type="none" w="med" len="med"/>
          </a:ln>
          <a:effectLst>
            <a:outerShdw blurRad="50800" dist="63500" dir="2700000" sx="102000" sy="102000" algn="tl" rotWithShape="0">
              <a:srgbClr val="FF0000">
                <a:alpha val="40000"/>
              </a:srgb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2000" b="1" dirty="0">
                <a:solidFill>
                  <a:srgbClr val="000099"/>
                </a:solidFill>
                <a:latin typeface="Microsoft YaHei" pitchFamily="34" charset="-122"/>
                <a:ea typeface="Microsoft YaHei" pitchFamily="34" charset="-122"/>
                <a:cs typeface="Tahoma" pitchFamily="34" charset="0"/>
              </a:rPr>
              <a:t>变化 </a:t>
            </a:r>
            <a:r>
              <a:rPr lang="en-US" altLang="zh-TW" sz="2000" b="1" dirty="0">
                <a:solidFill>
                  <a:srgbClr val="000099"/>
                </a:solidFill>
                <a:latin typeface="Microsoft YaHei" pitchFamily="34" charset="-122"/>
                <a:ea typeface="Microsoft YaHei" pitchFamily="34" charset="-122"/>
                <a:cs typeface="Tahoma" pitchFamily="34" charset="0"/>
              </a:rPr>
              <a:t>1</a:t>
            </a:r>
            <a:endParaRPr lang="zh-TW" altLang="en-US" sz="2000" b="1" dirty="0">
              <a:solidFill>
                <a:srgbClr val="000099"/>
              </a:solidFill>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1291018090"/>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7664" y="196280"/>
            <a:ext cx="7200800" cy="432048"/>
          </a:xfrm>
          <a:solidFill>
            <a:srgbClr val="FFFF00"/>
          </a:solidFill>
          <a:ln>
            <a:solidFill>
              <a:schemeClr val="tx2"/>
            </a:solidFill>
          </a:ln>
        </p:spPr>
        <p:txBody>
          <a:bodyPr>
            <a:normAutofit/>
          </a:bodyPr>
          <a:lstStyle/>
          <a:p>
            <a:pPr algn="ctr"/>
            <a:r>
              <a:rPr lang="en-US" altLang="zh-TW" b="0" dirty="0" smtClean="0">
                <a:solidFill>
                  <a:srgbClr val="000099"/>
                </a:solidFill>
                <a:latin typeface="Microsoft YaHei" pitchFamily="34" charset="-122"/>
                <a:ea typeface="Microsoft YaHei" pitchFamily="34" charset="-122"/>
              </a:rPr>
              <a:t>ISO 9001</a:t>
            </a:r>
            <a:r>
              <a:rPr lang="zh-TW" altLang="en-US" b="0" dirty="0" smtClean="0">
                <a:solidFill>
                  <a:srgbClr val="000099"/>
                </a:solidFill>
                <a:latin typeface="Microsoft YaHei" pitchFamily="34" charset="-122"/>
                <a:ea typeface="Microsoft YaHei" pitchFamily="34" charset="-122"/>
              </a:rPr>
              <a:t>、</a:t>
            </a:r>
            <a:r>
              <a:rPr lang="en-US" altLang="zh-TW" b="0" dirty="0" smtClean="0">
                <a:solidFill>
                  <a:srgbClr val="000099"/>
                </a:solidFill>
                <a:latin typeface="Microsoft YaHei" pitchFamily="34" charset="-122"/>
                <a:ea typeface="Microsoft YaHei" pitchFamily="34" charset="-122"/>
              </a:rPr>
              <a:t>14001</a:t>
            </a:r>
            <a:r>
              <a:rPr lang="zh-TW" altLang="en-US" b="0" dirty="0" smtClean="0">
                <a:solidFill>
                  <a:srgbClr val="000099"/>
                </a:solidFill>
                <a:latin typeface="Microsoft YaHei" pitchFamily="34" charset="-122"/>
                <a:ea typeface="Microsoft YaHei" pitchFamily="34" charset="-122"/>
              </a:rPr>
              <a:t>、</a:t>
            </a:r>
            <a:r>
              <a:rPr lang="en-US" altLang="zh-TW" b="0" dirty="0" smtClean="0">
                <a:solidFill>
                  <a:srgbClr val="000099"/>
                </a:solidFill>
                <a:latin typeface="Microsoft YaHei" pitchFamily="34" charset="-122"/>
                <a:ea typeface="Microsoft YaHei" pitchFamily="34" charset="-122"/>
              </a:rPr>
              <a:t>45001</a:t>
            </a:r>
            <a:r>
              <a:rPr lang="zh-TW" altLang="en-US" b="0" dirty="0" smtClean="0">
                <a:solidFill>
                  <a:srgbClr val="000099"/>
                </a:solidFill>
                <a:latin typeface="Microsoft YaHei" pitchFamily="34" charset="-122"/>
                <a:ea typeface="Microsoft YaHei" pitchFamily="34" charset="-122"/>
              </a:rPr>
              <a:t>管理体系模型</a:t>
            </a:r>
            <a:endParaRPr lang="zh-TW" altLang="en-US" b="0" dirty="0">
              <a:solidFill>
                <a:srgbClr val="000099"/>
              </a:solidFill>
              <a:latin typeface="Microsoft YaHei" pitchFamily="34" charset="-122"/>
              <a:ea typeface="Microsoft YaHei" pitchFamily="34" charset="-122"/>
            </a:endParaRPr>
          </a:p>
        </p:txBody>
      </p:sp>
      <p:grpSp>
        <p:nvGrpSpPr>
          <p:cNvPr id="3" name="群組 12"/>
          <p:cNvGrpSpPr/>
          <p:nvPr/>
        </p:nvGrpSpPr>
        <p:grpSpPr>
          <a:xfrm>
            <a:off x="4788025" y="2734562"/>
            <a:ext cx="4149957" cy="1998222"/>
            <a:chOff x="4788024" y="1031327"/>
            <a:chExt cx="4006855" cy="2535041"/>
          </a:xfrm>
        </p:grpSpPr>
        <p:pic>
          <p:nvPicPr>
            <p:cNvPr id="7" name="Picture 2"/>
            <p:cNvPicPr>
              <a:picLocks noChangeAspect="1" noChangeArrowheads="1"/>
            </p:cNvPicPr>
            <p:nvPr/>
          </p:nvPicPr>
          <p:blipFill>
            <a:blip r:embed="rId2" cstate="print"/>
            <a:srcRect/>
            <a:stretch>
              <a:fillRect/>
            </a:stretch>
          </p:blipFill>
          <p:spPr bwMode="auto">
            <a:xfrm>
              <a:off x="4788024" y="1031327"/>
              <a:ext cx="3096344" cy="2535041"/>
            </a:xfrm>
            <a:prstGeom prst="rect">
              <a:avLst/>
            </a:prstGeom>
            <a:noFill/>
            <a:ln w="6350">
              <a:solidFill>
                <a:srgbClr val="000099"/>
              </a:solidFill>
              <a:miter lim="800000"/>
              <a:headEnd/>
              <a:tailEnd/>
            </a:ln>
          </p:spPr>
        </p:pic>
        <p:sp>
          <p:nvSpPr>
            <p:cNvPr id="10" name="文字方塊 9"/>
            <p:cNvSpPr txBox="1"/>
            <p:nvPr/>
          </p:nvSpPr>
          <p:spPr>
            <a:xfrm>
              <a:off x="8078281" y="1997224"/>
              <a:ext cx="716598" cy="312368"/>
            </a:xfrm>
            <a:prstGeom prst="rect">
              <a:avLst/>
            </a:prstGeom>
            <a:noFill/>
          </p:spPr>
          <p:txBody>
            <a:bodyPr wrap="none" lIns="0" tIns="0" rIns="0" bIns="0" rtlCol="0">
              <a:spAutoFit/>
            </a:bodyPr>
            <a:lstStyle/>
            <a:p>
              <a:r>
                <a:rPr lang="en-US" altLang="zh-TW" sz="1600" b="1" dirty="0">
                  <a:solidFill>
                    <a:srgbClr val="000099"/>
                  </a:solidFill>
                </a:rPr>
                <a:t>Quality</a:t>
              </a:r>
            </a:p>
          </p:txBody>
        </p:sp>
      </p:grpSp>
      <p:grpSp>
        <p:nvGrpSpPr>
          <p:cNvPr id="4" name="群組 13"/>
          <p:cNvGrpSpPr/>
          <p:nvPr/>
        </p:nvGrpSpPr>
        <p:grpSpPr>
          <a:xfrm>
            <a:off x="251520" y="2734563"/>
            <a:ext cx="4176462" cy="1976921"/>
            <a:chOff x="179513" y="3758619"/>
            <a:chExt cx="4176462" cy="2635894"/>
          </a:xfrm>
        </p:grpSpPr>
        <p:pic>
          <p:nvPicPr>
            <p:cNvPr id="8" name="Picture 3"/>
            <p:cNvPicPr>
              <a:picLocks noChangeAspect="1" noChangeArrowheads="1"/>
            </p:cNvPicPr>
            <p:nvPr/>
          </p:nvPicPr>
          <p:blipFill>
            <a:blip r:embed="rId3" cstate="print"/>
            <a:srcRect/>
            <a:stretch>
              <a:fillRect/>
            </a:stretch>
          </p:blipFill>
          <p:spPr bwMode="auto">
            <a:xfrm>
              <a:off x="1043606" y="3758619"/>
              <a:ext cx="3312369" cy="2635894"/>
            </a:xfrm>
            <a:prstGeom prst="rect">
              <a:avLst/>
            </a:prstGeom>
            <a:noFill/>
            <a:ln w="6350">
              <a:solidFill>
                <a:srgbClr val="006600"/>
              </a:solidFill>
              <a:miter lim="800000"/>
              <a:headEnd/>
              <a:tailEnd/>
            </a:ln>
          </p:spPr>
        </p:pic>
        <p:sp>
          <p:nvSpPr>
            <p:cNvPr id="11" name="文字方塊 10"/>
            <p:cNvSpPr txBox="1"/>
            <p:nvPr/>
          </p:nvSpPr>
          <p:spPr>
            <a:xfrm>
              <a:off x="179513" y="4664749"/>
              <a:ext cx="864095" cy="656591"/>
            </a:xfrm>
            <a:prstGeom prst="rect">
              <a:avLst/>
            </a:prstGeom>
            <a:noFill/>
          </p:spPr>
          <p:txBody>
            <a:bodyPr wrap="square" lIns="0" tIns="0" rIns="0" bIns="0" rtlCol="0">
              <a:spAutoFit/>
            </a:bodyPr>
            <a:lstStyle/>
            <a:p>
              <a:r>
                <a:rPr lang="en-US" altLang="zh-TW" sz="1600" b="1" dirty="0">
                  <a:solidFill>
                    <a:srgbClr val="006600"/>
                  </a:solidFill>
                </a:rPr>
                <a:t>Environmental</a:t>
              </a:r>
              <a:endParaRPr lang="zh-TW" altLang="en-US" sz="1600" b="1" dirty="0" err="1">
                <a:solidFill>
                  <a:srgbClr val="006600"/>
                </a:solidFill>
              </a:endParaRPr>
            </a:p>
          </p:txBody>
        </p:sp>
      </p:grpSp>
      <p:grpSp>
        <p:nvGrpSpPr>
          <p:cNvPr id="5" name="群組 14"/>
          <p:cNvGrpSpPr/>
          <p:nvPr/>
        </p:nvGrpSpPr>
        <p:grpSpPr>
          <a:xfrm>
            <a:off x="3211611" y="682335"/>
            <a:ext cx="4168703" cy="1976921"/>
            <a:chOff x="4788024" y="3758619"/>
            <a:chExt cx="4168703" cy="2635894"/>
          </a:xfrm>
        </p:grpSpPr>
        <p:pic>
          <p:nvPicPr>
            <p:cNvPr id="3076" name="Picture 4"/>
            <p:cNvPicPr>
              <a:picLocks noChangeAspect="1" noChangeArrowheads="1"/>
            </p:cNvPicPr>
            <p:nvPr/>
          </p:nvPicPr>
          <p:blipFill>
            <a:blip r:embed="rId4" cstate="print"/>
            <a:srcRect/>
            <a:stretch>
              <a:fillRect/>
            </a:stretch>
          </p:blipFill>
          <p:spPr bwMode="auto">
            <a:xfrm>
              <a:off x="4788024" y="3758619"/>
              <a:ext cx="3096344" cy="2635894"/>
            </a:xfrm>
            <a:prstGeom prst="rect">
              <a:avLst/>
            </a:prstGeom>
            <a:noFill/>
            <a:ln w="9525">
              <a:solidFill>
                <a:srgbClr val="FF0000"/>
              </a:solidFill>
              <a:miter lim="800000"/>
              <a:headEnd/>
              <a:tailEnd/>
            </a:ln>
          </p:spPr>
        </p:pic>
        <p:sp>
          <p:nvSpPr>
            <p:cNvPr id="12" name="文字方塊 11"/>
            <p:cNvSpPr txBox="1"/>
            <p:nvPr/>
          </p:nvSpPr>
          <p:spPr>
            <a:xfrm>
              <a:off x="8078281" y="4653136"/>
              <a:ext cx="878446" cy="656591"/>
            </a:xfrm>
            <a:prstGeom prst="rect">
              <a:avLst/>
            </a:prstGeom>
            <a:noFill/>
          </p:spPr>
          <p:txBody>
            <a:bodyPr wrap="none" lIns="0" tIns="0" rIns="0" bIns="0" rtlCol="0">
              <a:spAutoFit/>
            </a:bodyPr>
            <a:lstStyle/>
            <a:p>
              <a:r>
                <a:rPr lang="en-US" altLang="zh-TW" sz="1600" b="1" dirty="0">
                  <a:solidFill>
                    <a:schemeClr val="tx2"/>
                  </a:solidFill>
                </a:rPr>
                <a:t>Health</a:t>
              </a:r>
            </a:p>
            <a:p>
              <a:r>
                <a:rPr lang="en-US" altLang="zh-TW" sz="1600" b="1" dirty="0">
                  <a:solidFill>
                    <a:schemeClr val="tx2"/>
                  </a:solidFill>
                </a:rPr>
                <a:t>&amp; Safety</a:t>
              </a:r>
              <a:endParaRPr lang="zh-TW" altLang="en-US" sz="1600" b="1" dirty="0" err="1">
                <a:solidFill>
                  <a:schemeClr val="tx2"/>
                </a:solidFill>
              </a:endParaRPr>
            </a:p>
          </p:txBody>
        </p:sp>
      </p:grpSp>
      <p:sp>
        <p:nvSpPr>
          <p:cNvPr id="13" name="流程圖: 文件 12"/>
          <p:cNvSpPr/>
          <p:nvPr/>
        </p:nvSpPr>
        <p:spPr bwMode="auto">
          <a:xfrm>
            <a:off x="179512" y="142274"/>
            <a:ext cx="1080120" cy="432048"/>
          </a:xfrm>
          <a:prstGeom prst="flowChartDocument">
            <a:avLst/>
          </a:prstGeom>
          <a:solidFill>
            <a:srgbClr val="FFFF00"/>
          </a:solidFill>
          <a:ln w="19050" cap="flat" cmpd="sng" algn="ctr">
            <a:solidFill>
              <a:schemeClr val="accent1"/>
            </a:solidFill>
            <a:prstDash val="solid"/>
            <a:round/>
            <a:headEnd type="none" w="med" len="med"/>
            <a:tailEnd type="none" w="med" len="med"/>
          </a:ln>
          <a:effectLst>
            <a:outerShdw blurRad="50800" dist="63500" dir="2700000" sx="102000" sy="102000" algn="tl" rotWithShape="0">
              <a:srgbClr val="FF0000">
                <a:alpha val="40000"/>
              </a:srgb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2000" b="1" dirty="0">
                <a:solidFill>
                  <a:srgbClr val="000099"/>
                </a:solidFill>
                <a:latin typeface="Microsoft YaHei" pitchFamily="34" charset="-122"/>
                <a:ea typeface="Microsoft YaHei" pitchFamily="34" charset="-122"/>
                <a:cs typeface="Tahoma" pitchFamily="34" charset="0"/>
              </a:rPr>
              <a:t>变化 </a:t>
            </a:r>
            <a:r>
              <a:rPr lang="en-US" altLang="zh-TW" sz="2000" b="1" dirty="0">
                <a:solidFill>
                  <a:srgbClr val="000099"/>
                </a:solidFill>
                <a:latin typeface="Microsoft YaHei" pitchFamily="34" charset="-122"/>
                <a:ea typeface="Microsoft YaHei" pitchFamily="34" charset="-122"/>
                <a:cs typeface="Tahoma" pitchFamily="34" charset="0"/>
              </a:rPr>
              <a:t>1</a:t>
            </a:r>
            <a:endParaRPr lang="zh-TW" altLang="en-US" sz="2000" b="1" dirty="0">
              <a:solidFill>
                <a:srgbClr val="000099"/>
              </a:solidFill>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384863038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1617" name="Picture 1" descr="D:\ABSI\暫時-00(OHS)\45001-8.jpg"/>
          <p:cNvPicPr>
            <a:picLocks noChangeAspect="1" noChangeArrowheads="1"/>
          </p:cNvPicPr>
          <p:nvPr/>
        </p:nvPicPr>
        <p:blipFill>
          <a:blip r:embed="rId2" cstate="print"/>
          <a:srcRect/>
          <a:stretch>
            <a:fillRect/>
          </a:stretch>
        </p:blipFill>
        <p:spPr bwMode="auto">
          <a:xfrm>
            <a:off x="467546" y="790346"/>
            <a:ext cx="8048033" cy="2001664"/>
          </a:xfrm>
          <a:prstGeom prst="rect">
            <a:avLst/>
          </a:prstGeom>
          <a:noFill/>
        </p:spPr>
      </p:pic>
      <p:sp>
        <p:nvSpPr>
          <p:cNvPr id="5" name="文字方塊 4"/>
          <p:cNvSpPr txBox="1"/>
          <p:nvPr/>
        </p:nvSpPr>
        <p:spPr>
          <a:xfrm>
            <a:off x="899592" y="2680556"/>
            <a:ext cx="2736304" cy="1569660"/>
          </a:xfrm>
          <a:prstGeom prst="rect">
            <a:avLst/>
          </a:prstGeom>
          <a:noFill/>
        </p:spPr>
        <p:txBody>
          <a:bodyPr wrap="square" rtlCol="0">
            <a:spAutoFit/>
          </a:bodyPr>
          <a:lstStyle/>
          <a:p>
            <a:r>
              <a:rPr lang="zh-CN" altLang="en-US" sz="2400" dirty="0">
                <a:solidFill>
                  <a:srgbClr val="000099"/>
                </a:solidFill>
                <a:latin typeface="Microsoft YaHei" pitchFamily="34" charset="-122"/>
                <a:ea typeface="Microsoft YaHei" pitchFamily="34" charset="-122"/>
                <a:cs typeface="Tahoma" pitchFamily="34" charset="0"/>
              </a:rPr>
              <a:t>强调可以用管理体系对职业健康安全进行管理，建立</a:t>
            </a:r>
            <a:r>
              <a:rPr lang="en-US" altLang="zh-TW" sz="2400" dirty="0">
                <a:solidFill>
                  <a:srgbClr val="000099"/>
                </a:solidFill>
                <a:latin typeface="Microsoft YaHei" pitchFamily="34" charset="-122"/>
                <a:ea typeface="Microsoft YaHei" pitchFamily="34" charset="-122"/>
                <a:cs typeface="Tahoma" pitchFamily="34" charset="0"/>
              </a:rPr>
              <a:t>OHSMS</a:t>
            </a:r>
            <a:endParaRPr lang="zh-TW" altLang="en-US" sz="2400" dirty="0">
              <a:solidFill>
                <a:srgbClr val="000099"/>
              </a:solidFill>
              <a:latin typeface="Microsoft YaHei" pitchFamily="34" charset="-122"/>
              <a:ea typeface="Microsoft YaHei" pitchFamily="34" charset="-122"/>
              <a:cs typeface="Tahoma" pitchFamily="34" charset="0"/>
            </a:endParaRPr>
          </a:p>
        </p:txBody>
      </p:sp>
      <p:sp>
        <p:nvSpPr>
          <p:cNvPr id="6" name="文字方塊 5"/>
          <p:cNvSpPr txBox="1"/>
          <p:nvPr/>
        </p:nvSpPr>
        <p:spPr>
          <a:xfrm>
            <a:off x="5796136" y="2680557"/>
            <a:ext cx="2736304" cy="1354217"/>
          </a:xfrm>
          <a:prstGeom prst="rect">
            <a:avLst/>
          </a:prstGeom>
          <a:noFill/>
        </p:spPr>
        <p:txBody>
          <a:bodyPr wrap="square" rtlCol="0">
            <a:spAutoFit/>
          </a:bodyPr>
          <a:lstStyle/>
          <a:p>
            <a:pPr marL="441325" indent="-441325">
              <a:buFont typeface="Wingdings" pitchFamily="2" charset="2"/>
              <a:buChar char="l"/>
            </a:pPr>
            <a:r>
              <a:rPr lang="zh-CN" altLang="en-US" sz="2400" dirty="0">
                <a:solidFill>
                  <a:srgbClr val="FF0000"/>
                </a:solidFill>
                <a:latin typeface="Microsoft YaHei" pitchFamily="34" charset="-122"/>
                <a:ea typeface="Microsoft YaHei" pitchFamily="34" charset="-122"/>
                <a:cs typeface="Tahoma" pitchFamily="34" charset="0"/>
              </a:rPr>
              <a:t>创造健康和安全的工作环境</a:t>
            </a:r>
            <a:endParaRPr lang="en-US" altLang="zh-TW" sz="2400" dirty="0">
              <a:solidFill>
                <a:srgbClr val="FF0000"/>
              </a:solidFill>
              <a:latin typeface="Microsoft YaHei" pitchFamily="34" charset="-122"/>
              <a:ea typeface="Microsoft YaHei" pitchFamily="34" charset="-122"/>
              <a:cs typeface="Tahoma" pitchFamily="34" charset="0"/>
            </a:endParaRPr>
          </a:p>
          <a:p>
            <a:pPr marL="441325" indent="-441325">
              <a:spcBef>
                <a:spcPts val="1200"/>
              </a:spcBef>
              <a:buFont typeface="Wingdings" pitchFamily="2" charset="2"/>
              <a:buChar char="l"/>
            </a:pPr>
            <a:r>
              <a:rPr lang="zh-TW" altLang="en-US" sz="2400" dirty="0">
                <a:solidFill>
                  <a:srgbClr val="FF0000"/>
                </a:solidFill>
                <a:latin typeface="Microsoft YaHei" pitchFamily="34" charset="-122"/>
                <a:ea typeface="Microsoft YaHei" pitchFamily="34" charset="-122"/>
                <a:cs typeface="Tahoma" pitchFamily="34" charset="0"/>
              </a:rPr>
              <a:t>建立安全文化</a:t>
            </a:r>
          </a:p>
        </p:txBody>
      </p:sp>
      <p:sp>
        <p:nvSpPr>
          <p:cNvPr id="7" name="流程圖: 文件 6"/>
          <p:cNvSpPr/>
          <p:nvPr/>
        </p:nvSpPr>
        <p:spPr bwMode="auto">
          <a:xfrm>
            <a:off x="179512" y="142274"/>
            <a:ext cx="1080120" cy="432048"/>
          </a:xfrm>
          <a:prstGeom prst="flowChartDocument">
            <a:avLst/>
          </a:prstGeom>
          <a:solidFill>
            <a:srgbClr val="FFFF00"/>
          </a:solidFill>
          <a:ln w="19050" cap="flat" cmpd="sng" algn="ctr">
            <a:solidFill>
              <a:schemeClr val="accent1"/>
            </a:solidFill>
            <a:prstDash val="solid"/>
            <a:round/>
            <a:headEnd type="none" w="med" len="med"/>
            <a:tailEnd type="none" w="med" len="med"/>
          </a:ln>
          <a:effectLst>
            <a:outerShdw blurRad="50800" dist="63500" dir="2700000" sx="102000" sy="102000" algn="tl" rotWithShape="0">
              <a:srgbClr val="FF0000">
                <a:alpha val="40000"/>
              </a:srgb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2000" b="1" dirty="0">
                <a:solidFill>
                  <a:srgbClr val="000099"/>
                </a:solidFill>
                <a:latin typeface="Microsoft YaHei" pitchFamily="34" charset="-122"/>
                <a:ea typeface="Microsoft YaHei" pitchFamily="34" charset="-122"/>
                <a:cs typeface="Tahoma" pitchFamily="34" charset="0"/>
              </a:rPr>
              <a:t>变化 </a:t>
            </a:r>
            <a:r>
              <a:rPr lang="en-US" altLang="zh-TW" sz="2000" b="1" dirty="0">
                <a:solidFill>
                  <a:srgbClr val="000099"/>
                </a:solidFill>
                <a:latin typeface="Microsoft YaHei" pitchFamily="34" charset="-122"/>
                <a:ea typeface="Microsoft YaHei" pitchFamily="34" charset="-122"/>
                <a:cs typeface="Tahoma" pitchFamily="34" charset="0"/>
              </a:rPr>
              <a:t>1</a:t>
            </a:r>
            <a:endParaRPr lang="zh-TW" altLang="en-US" sz="2000" b="1" dirty="0">
              <a:solidFill>
                <a:srgbClr val="000099"/>
              </a:solidFill>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67496275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2532608" y="34263"/>
            <a:ext cx="4631680" cy="700071"/>
          </a:xfrm>
          <a:prstGeom prst="rect">
            <a:avLst/>
          </a:prstGeom>
        </p:spPr>
        <p:txBody>
          <a:bodyPr/>
          <a:lstStyle>
            <a:lvl1pPr algn="l" rtl="0" eaLnBrk="0" fontAlgn="base" hangingPunct="0">
              <a:spcBef>
                <a:spcPct val="0"/>
              </a:spcBef>
              <a:spcAft>
                <a:spcPct val="0"/>
              </a:spcAft>
              <a:defRPr sz="3200">
                <a:solidFill>
                  <a:srgbClr val="000000"/>
                </a:solidFill>
                <a:latin typeface="Tahoma" pitchFamily="34" charset="0"/>
                <a:ea typeface="+mj-ea"/>
                <a:cs typeface="Tahoma" pitchFamily="34" charset="0"/>
              </a:defRPr>
            </a:lvl1pPr>
            <a:lvl2pPr algn="l" rtl="0" eaLnBrk="0" fontAlgn="base" hangingPunct="0">
              <a:spcBef>
                <a:spcPct val="0"/>
              </a:spcBef>
              <a:spcAft>
                <a:spcPct val="0"/>
              </a:spcAft>
              <a:defRPr sz="3200">
                <a:solidFill>
                  <a:srgbClr val="000000"/>
                </a:solidFill>
                <a:latin typeface="Tahoma" pitchFamily="34" charset="0"/>
                <a:cs typeface="Tahoma" pitchFamily="34" charset="0"/>
              </a:defRPr>
            </a:lvl2pPr>
            <a:lvl3pPr algn="l" rtl="0" eaLnBrk="0" fontAlgn="base" hangingPunct="0">
              <a:spcBef>
                <a:spcPct val="0"/>
              </a:spcBef>
              <a:spcAft>
                <a:spcPct val="0"/>
              </a:spcAft>
              <a:defRPr sz="3200">
                <a:solidFill>
                  <a:srgbClr val="000000"/>
                </a:solidFill>
                <a:latin typeface="Tahoma" pitchFamily="34" charset="0"/>
                <a:cs typeface="Tahoma" pitchFamily="34" charset="0"/>
              </a:defRPr>
            </a:lvl3pPr>
            <a:lvl4pPr algn="l" rtl="0" eaLnBrk="0" fontAlgn="base" hangingPunct="0">
              <a:spcBef>
                <a:spcPct val="0"/>
              </a:spcBef>
              <a:spcAft>
                <a:spcPct val="0"/>
              </a:spcAft>
              <a:defRPr sz="3200">
                <a:solidFill>
                  <a:srgbClr val="000000"/>
                </a:solidFill>
                <a:latin typeface="Tahoma" pitchFamily="34" charset="0"/>
                <a:cs typeface="Tahoma" pitchFamily="34" charset="0"/>
              </a:defRPr>
            </a:lvl4pPr>
            <a:lvl5pPr algn="l" rtl="0" eaLnBrk="0" fontAlgn="base" hangingPunct="0">
              <a:spcBef>
                <a:spcPct val="0"/>
              </a:spcBef>
              <a:spcAft>
                <a:spcPct val="0"/>
              </a:spcAft>
              <a:defRPr sz="3200">
                <a:solidFill>
                  <a:srgbClr val="000000"/>
                </a:solidFill>
                <a:latin typeface="Tahoma" pitchFamily="34" charset="0"/>
                <a:cs typeface="Tahoma" pitchFamily="34" charset="0"/>
              </a:defRPr>
            </a:lvl5pPr>
            <a:lvl6pPr marL="457200" algn="l" rtl="0" fontAlgn="base">
              <a:lnSpc>
                <a:spcPct val="85000"/>
              </a:lnSpc>
              <a:spcBef>
                <a:spcPct val="0"/>
              </a:spcBef>
              <a:spcAft>
                <a:spcPct val="0"/>
              </a:spcAft>
              <a:defRPr sz="3600" b="1">
                <a:solidFill>
                  <a:srgbClr val="004071"/>
                </a:solidFill>
                <a:latin typeface="Arial" charset="0"/>
              </a:defRPr>
            </a:lvl6pPr>
            <a:lvl7pPr marL="914400" algn="l" rtl="0" fontAlgn="base">
              <a:lnSpc>
                <a:spcPct val="85000"/>
              </a:lnSpc>
              <a:spcBef>
                <a:spcPct val="0"/>
              </a:spcBef>
              <a:spcAft>
                <a:spcPct val="0"/>
              </a:spcAft>
              <a:defRPr sz="3600" b="1">
                <a:solidFill>
                  <a:srgbClr val="004071"/>
                </a:solidFill>
                <a:latin typeface="Arial" charset="0"/>
              </a:defRPr>
            </a:lvl7pPr>
            <a:lvl8pPr marL="1371600" algn="l" rtl="0" fontAlgn="base">
              <a:lnSpc>
                <a:spcPct val="85000"/>
              </a:lnSpc>
              <a:spcBef>
                <a:spcPct val="0"/>
              </a:spcBef>
              <a:spcAft>
                <a:spcPct val="0"/>
              </a:spcAft>
              <a:defRPr sz="3600" b="1">
                <a:solidFill>
                  <a:srgbClr val="004071"/>
                </a:solidFill>
                <a:latin typeface="Arial" charset="0"/>
              </a:defRPr>
            </a:lvl8pPr>
            <a:lvl9pPr marL="1828800" algn="l" rtl="0" fontAlgn="base">
              <a:lnSpc>
                <a:spcPct val="85000"/>
              </a:lnSpc>
              <a:spcBef>
                <a:spcPct val="0"/>
              </a:spcBef>
              <a:spcAft>
                <a:spcPct val="0"/>
              </a:spcAft>
              <a:defRPr sz="3600" b="1">
                <a:solidFill>
                  <a:srgbClr val="004071"/>
                </a:solidFill>
                <a:latin typeface="Arial" charset="0"/>
              </a:defRPr>
            </a:lvl9pPr>
          </a:lstStyle>
          <a:p>
            <a:pPr>
              <a:defRPr/>
            </a:pPr>
            <a:r>
              <a:rPr lang="en-GB" altLang="zh-TW" b="1" kern="0" dirty="0">
                <a:latin typeface="微軟正黑體" panose="020B0604030504040204" pitchFamily="34" charset="-120"/>
                <a:ea typeface="微軟正黑體" panose="020B0604030504040204" pitchFamily="34" charset="-120"/>
              </a:rPr>
              <a:t> I</a:t>
            </a:r>
            <a:r>
              <a:rPr lang="en-US" altLang="zh-TW" b="1" kern="0" dirty="0">
                <a:latin typeface="微軟正黑體" panose="020B0604030504040204" pitchFamily="34" charset="-120"/>
                <a:ea typeface="微軟正黑體" panose="020B0604030504040204" pitchFamily="34" charset="-120"/>
              </a:rPr>
              <a:t>SO</a:t>
            </a:r>
            <a:r>
              <a:rPr lang="zh-TW" altLang="en-US" b="1" kern="0" dirty="0">
                <a:latin typeface="微軟正黑體" panose="020B0604030504040204" pitchFamily="34" charset="-120"/>
                <a:ea typeface="微軟正黑體" panose="020B0604030504040204" pitchFamily="34" charset="-120"/>
              </a:rPr>
              <a:t> </a:t>
            </a:r>
            <a:r>
              <a:rPr lang="en-US" altLang="zh-TW" b="1" kern="0" dirty="0">
                <a:latin typeface="微軟正黑體" panose="020B0604030504040204" pitchFamily="34" charset="-120"/>
                <a:ea typeface="微軟正黑體" panose="020B0604030504040204" pitchFamily="34" charset="-120"/>
              </a:rPr>
              <a:t>45001</a:t>
            </a:r>
            <a:r>
              <a:rPr lang="zh-TW" altLang="en-US" b="1" kern="0" dirty="0">
                <a:solidFill>
                  <a:srgbClr val="FF0000"/>
                </a:solidFill>
                <a:latin typeface="微軟正黑體" panose="020B0604030504040204" pitchFamily="34" charset="-120"/>
                <a:ea typeface="微軟正黑體" panose="020B0604030504040204" pitchFamily="34" charset="-120"/>
              </a:rPr>
              <a:t> </a:t>
            </a:r>
            <a:r>
              <a:rPr lang="zh-TW" altLang="en-US" b="1" kern="0" dirty="0">
                <a:latin typeface="微軟正黑體" panose="020B0604030504040204" pitchFamily="34" charset="-120"/>
                <a:ea typeface="微軟正黑體" panose="020B0604030504040204" pitchFamily="34" charset="-120"/>
              </a:rPr>
              <a:t>条款结构</a:t>
            </a:r>
            <a:endParaRPr lang="en-GB" b="1" kern="0" dirty="0">
              <a:latin typeface="微軟正黑體" panose="020B0604030504040204" pitchFamily="34" charset="-120"/>
              <a:ea typeface="微軟正黑體" panose="020B0604030504040204" pitchFamily="34" charset="-120"/>
            </a:endParaRPr>
          </a:p>
        </p:txBody>
      </p:sp>
      <p:cxnSp>
        <p:nvCxnSpPr>
          <p:cNvPr id="52230" name="Straight Arrow Connector 1212"/>
          <p:cNvCxnSpPr>
            <a:cxnSpLocks noChangeShapeType="1"/>
          </p:cNvCxnSpPr>
          <p:nvPr/>
        </p:nvCxnSpPr>
        <p:spPr bwMode="auto">
          <a:xfrm>
            <a:off x="3726566" y="777108"/>
            <a:ext cx="209127" cy="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31" name="Straight Arrow Connector 1213"/>
          <p:cNvCxnSpPr>
            <a:cxnSpLocks noChangeShapeType="1"/>
          </p:cNvCxnSpPr>
          <p:nvPr/>
        </p:nvCxnSpPr>
        <p:spPr bwMode="auto">
          <a:xfrm>
            <a:off x="2535239" y="777108"/>
            <a:ext cx="209225" cy="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33" name="Straight Arrow Connector 1215"/>
          <p:cNvCxnSpPr>
            <a:cxnSpLocks noChangeShapeType="1"/>
          </p:cNvCxnSpPr>
          <p:nvPr/>
        </p:nvCxnSpPr>
        <p:spPr bwMode="auto">
          <a:xfrm>
            <a:off x="3264096" y="1822331"/>
            <a:ext cx="0" cy="13392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2234" name="Rectangle 1216"/>
          <p:cNvSpPr>
            <a:spLocks noChangeArrowheads="1"/>
          </p:cNvSpPr>
          <p:nvPr/>
        </p:nvSpPr>
        <p:spPr bwMode="auto">
          <a:xfrm>
            <a:off x="2766228" y="4386761"/>
            <a:ext cx="1035295" cy="508042"/>
          </a:xfrm>
          <a:prstGeom prst="rect">
            <a:avLst/>
          </a:prstGeom>
          <a:solidFill>
            <a:srgbClr val="FF0000"/>
          </a:solidFill>
          <a:ln w="6350">
            <a:solidFill>
              <a:srgbClr val="000000"/>
            </a:solidFill>
            <a:round/>
            <a:headEnd/>
            <a:tailEnd/>
          </a:ln>
        </p:spPr>
        <p:txBody>
          <a:bodyPr lIns="45720" rIns="45720" anchor="ctr" anchorCtr="1"/>
          <a:lstStyle/>
          <a:p>
            <a:pPr algn="ctr"/>
            <a:r>
              <a:rPr lang="en-US" altLang="zh-TW" sz="1200" b="1" dirty="0">
                <a:solidFill>
                  <a:schemeClr val="bg1"/>
                </a:solidFill>
                <a:latin typeface="微軟正黑體" panose="020B0604030504040204" pitchFamily="34" charset="-120"/>
                <a:ea typeface="微軟正黑體" panose="020B0604030504040204" pitchFamily="34" charset="-120"/>
                <a:cs typeface="Tahoma" pitchFamily="34" charset="0"/>
              </a:rPr>
              <a:t>6.2</a:t>
            </a:r>
            <a:endParaRPr lang="en-US" altLang="zh-TW" sz="1200" b="1" dirty="0">
              <a:solidFill>
                <a:schemeClr val="bg1"/>
              </a:solidFill>
              <a:latin typeface="微軟正黑體" panose="020B0604030504040204" pitchFamily="34" charset="-120"/>
              <a:ea typeface="微軟正黑體" panose="020B0604030504040204" pitchFamily="34" charset="-120"/>
            </a:endParaRPr>
          </a:p>
          <a:p>
            <a:pPr algn="ctr" eaLnBrk="0" hangingPunct="0"/>
            <a:r>
              <a:rPr lang="zh-TW" altLang="en-US" sz="1200" b="1" dirty="0">
                <a:solidFill>
                  <a:schemeClr val="bg1"/>
                </a:solidFill>
                <a:latin typeface="微軟正黑體" panose="020B0604030504040204" pitchFamily="34" charset="-120"/>
                <a:ea typeface="微軟正黑體" panose="020B0604030504040204" pitchFamily="34" charset="-120"/>
                <a:cs typeface="Tahoma" pitchFamily="34" charset="0"/>
              </a:rPr>
              <a:t> </a:t>
            </a:r>
            <a:r>
              <a:rPr lang="en-US" altLang="zh-TW" sz="1200" b="1" dirty="0">
                <a:solidFill>
                  <a:schemeClr val="bg1"/>
                </a:solidFill>
                <a:latin typeface="微軟正黑體" panose="020B0604030504040204" pitchFamily="34" charset="-120"/>
                <a:ea typeface="微軟正黑體" panose="020B0604030504040204" pitchFamily="34" charset="-120"/>
                <a:cs typeface="Tahoma" pitchFamily="34" charset="0"/>
              </a:rPr>
              <a:t>OHS</a:t>
            </a:r>
            <a:r>
              <a:rPr lang="zh-CN" altLang="en-US" sz="1200" b="1" dirty="0">
                <a:solidFill>
                  <a:schemeClr val="bg1"/>
                </a:solidFill>
                <a:latin typeface="微軟正黑體" panose="020B0604030504040204" pitchFamily="34" charset="-120"/>
                <a:ea typeface="微軟正黑體" panose="020B0604030504040204" pitchFamily="34" charset="-120"/>
                <a:cs typeface="Tahoma" pitchFamily="34" charset="0"/>
              </a:rPr>
              <a:t>目标</a:t>
            </a:r>
            <a:r>
              <a:rPr lang="zh-TW" altLang="en-US" sz="1200" b="1" dirty="0">
                <a:solidFill>
                  <a:schemeClr val="bg1"/>
                </a:solidFill>
                <a:latin typeface="微軟正黑體" panose="020B0604030504040204" pitchFamily="34" charset="-120"/>
                <a:ea typeface="微軟正黑體" panose="020B0604030504040204" pitchFamily="34" charset="-120"/>
                <a:cs typeface="Tahoma" pitchFamily="34" charset="0"/>
              </a:rPr>
              <a:t>和</a:t>
            </a:r>
            <a:r>
              <a:rPr lang="zh-CN" altLang="en-US" sz="1200" b="1" dirty="0">
                <a:solidFill>
                  <a:schemeClr val="bg1"/>
                </a:solidFill>
                <a:latin typeface="微軟正黑體" panose="020B0604030504040204" pitchFamily="34" charset="-120"/>
                <a:ea typeface="微軟正黑體" panose="020B0604030504040204" pitchFamily="34" charset="-120"/>
                <a:cs typeface="Tahoma" pitchFamily="34" charset="0"/>
              </a:rPr>
              <a:t>实现计划</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cxnSp>
        <p:nvCxnSpPr>
          <p:cNvPr id="52235" name="Straight Arrow Connector 1217"/>
          <p:cNvCxnSpPr>
            <a:cxnSpLocks noChangeShapeType="1"/>
          </p:cNvCxnSpPr>
          <p:nvPr/>
        </p:nvCxnSpPr>
        <p:spPr bwMode="auto">
          <a:xfrm>
            <a:off x="8220583" y="956871"/>
            <a:ext cx="0" cy="132302"/>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2236" name="Rectangle 1218"/>
          <p:cNvSpPr>
            <a:spLocks noChangeArrowheads="1"/>
          </p:cNvSpPr>
          <p:nvPr/>
        </p:nvSpPr>
        <p:spPr bwMode="auto">
          <a:xfrm>
            <a:off x="346318" y="589915"/>
            <a:ext cx="985323" cy="362451"/>
          </a:xfrm>
          <a:prstGeom prst="rect">
            <a:avLst/>
          </a:prstGeom>
          <a:solidFill>
            <a:srgbClr val="FF0000"/>
          </a:solidFill>
          <a:ln w="19050">
            <a:solidFill>
              <a:srgbClr val="000000"/>
            </a:solidFill>
            <a:round/>
            <a:headEnd/>
            <a:tailEnd/>
          </a:ln>
        </p:spPr>
        <p:txBody>
          <a:bodyPr lIns="45720" rIns="45720" anchor="ctr" anchorCtr="1"/>
          <a:lstStyle/>
          <a:p>
            <a:pPr algn="ctr"/>
            <a:r>
              <a:rPr lang="en-US" altLang="zh-TW" b="1" dirty="0">
                <a:solidFill>
                  <a:srgbClr val="FFFFFF"/>
                </a:solidFill>
                <a:latin typeface="微軟正黑體" panose="020B0604030504040204" pitchFamily="34" charset="-120"/>
                <a:ea typeface="微軟正黑體" panose="020B0604030504040204" pitchFamily="34" charset="-120"/>
                <a:cs typeface="Tahoma" pitchFamily="34" charset="0"/>
              </a:rPr>
              <a:t>4</a:t>
            </a:r>
            <a:r>
              <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rPr>
              <a:t> 组织环境</a:t>
            </a:r>
          </a:p>
        </p:txBody>
      </p:sp>
      <p:sp>
        <p:nvSpPr>
          <p:cNvPr id="52237" name="Rectangle 1219"/>
          <p:cNvSpPr>
            <a:spLocks noChangeArrowheads="1"/>
          </p:cNvSpPr>
          <p:nvPr/>
        </p:nvSpPr>
        <p:spPr bwMode="auto">
          <a:xfrm>
            <a:off x="1540585" y="412305"/>
            <a:ext cx="1005142" cy="552073"/>
          </a:xfrm>
          <a:prstGeom prst="rect">
            <a:avLst/>
          </a:prstGeom>
          <a:solidFill>
            <a:srgbClr val="FF0000"/>
          </a:solidFill>
          <a:ln w="19050">
            <a:solidFill>
              <a:srgbClr val="000000"/>
            </a:solidFill>
            <a:round/>
            <a:headEnd/>
            <a:tailEnd/>
          </a:ln>
        </p:spPr>
        <p:txBody>
          <a:bodyPr lIns="45720" rIns="45720" anchor="ctr" anchorCtr="1"/>
          <a:lstStyle/>
          <a:p>
            <a:pPr algn="ctr"/>
            <a:r>
              <a:rPr lang="en-US" altLang="zh-TW" sz="1200" b="1" dirty="0">
                <a:solidFill>
                  <a:srgbClr val="FFFFFF"/>
                </a:solidFill>
                <a:latin typeface="微軟正黑體" panose="020B0604030504040204" pitchFamily="34" charset="-120"/>
                <a:ea typeface="微軟正黑體" panose="020B0604030504040204" pitchFamily="34" charset="-120"/>
                <a:cs typeface="Tahoma" pitchFamily="34" charset="0"/>
              </a:rPr>
              <a:t>5</a:t>
            </a:r>
          </a:p>
          <a:p>
            <a:pPr algn="ctr"/>
            <a:r>
              <a:rPr lang="zh-TW" altLang="en-US" sz="1100" b="1" dirty="0">
                <a:solidFill>
                  <a:srgbClr val="FFFFFF"/>
                </a:solidFill>
                <a:latin typeface="微軟正黑體" panose="020B0604030504040204" pitchFamily="34" charset="-120"/>
                <a:ea typeface="微軟正黑體" panose="020B0604030504040204" pitchFamily="34" charset="-120"/>
                <a:cs typeface="Tahoma" pitchFamily="34" charset="0"/>
              </a:rPr>
              <a:t>领导作用</a:t>
            </a:r>
            <a:r>
              <a:rPr lang="zh-CN" altLang="en-US" sz="1100" b="1" dirty="0">
                <a:solidFill>
                  <a:srgbClr val="FFFFFF"/>
                </a:solidFill>
                <a:latin typeface="微軟正黑體" panose="020B0604030504040204" pitchFamily="34" charset="-120"/>
                <a:ea typeface="微軟正黑體" panose="020B0604030504040204" pitchFamily="34" charset="-120"/>
                <a:cs typeface="Tahoma" pitchFamily="34" charset="0"/>
              </a:rPr>
              <a:t>与工作人员参与</a:t>
            </a:r>
            <a:endParaRPr lang="zh-TW" altLang="en-US" sz="1100" b="1" dirty="0">
              <a:latin typeface="微軟正黑體" panose="020B0604030504040204" pitchFamily="34" charset="-120"/>
              <a:ea typeface="微軟正黑體" panose="020B0604030504040204" pitchFamily="34" charset="-120"/>
            </a:endParaRPr>
          </a:p>
        </p:txBody>
      </p:sp>
      <p:sp>
        <p:nvSpPr>
          <p:cNvPr id="52238" name="Rectangle 1220"/>
          <p:cNvSpPr>
            <a:spLocks noChangeArrowheads="1"/>
          </p:cNvSpPr>
          <p:nvPr/>
        </p:nvSpPr>
        <p:spPr bwMode="auto">
          <a:xfrm>
            <a:off x="2743383" y="589913"/>
            <a:ext cx="1003181" cy="374464"/>
          </a:xfrm>
          <a:prstGeom prst="rect">
            <a:avLst/>
          </a:prstGeom>
          <a:solidFill>
            <a:srgbClr val="FF0000"/>
          </a:solidFill>
          <a:ln w="19050">
            <a:solidFill>
              <a:srgbClr val="000000"/>
            </a:solidFill>
            <a:round/>
            <a:headEnd/>
            <a:tailEnd/>
          </a:ln>
        </p:spPr>
        <p:txBody>
          <a:bodyPr lIns="45720" rIns="45720" anchor="ctr" anchorCtr="1"/>
          <a:lstStyle/>
          <a:p>
            <a:pPr algn="ctr"/>
            <a:r>
              <a:rPr lang="en-US" altLang="zh-TW" b="1" dirty="0">
                <a:solidFill>
                  <a:srgbClr val="FFFFFF"/>
                </a:solidFill>
                <a:latin typeface="微軟正黑體" panose="020B0604030504040204" pitchFamily="34" charset="-120"/>
                <a:ea typeface="微軟正黑體" panose="020B0604030504040204" pitchFamily="34" charset="-120"/>
                <a:cs typeface="Tahoma" pitchFamily="34" charset="0"/>
              </a:rPr>
              <a:t>6</a:t>
            </a:r>
            <a:r>
              <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rPr>
              <a:t>策划</a:t>
            </a:r>
          </a:p>
        </p:txBody>
      </p:sp>
      <p:sp>
        <p:nvSpPr>
          <p:cNvPr id="52239" name="Rectangle 1221"/>
          <p:cNvSpPr>
            <a:spLocks noChangeArrowheads="1"/>
          </p:cNvSpPr>
          <p:nvPr/>
        </p:nvSpPr>
        <p:spPr bwMode="auto">
          <a:xfrm>
            <a:off x="3935791" y="589913"/>
            <a:ext cx="1003181" cy="374464"/>
          </a:xfrm>
          <a:prstGeom prst="rect">
            <a:avLst/>
          </a:prstGeom>
          <a:solidFill>
            <a:srgbClr val="FF0000"/>
          </a:solidFill>
          <a:ln w="19050">
            <a:solidFill>
              <a:srgbClr val="000000"/>
            </a:solidFill>
            <a:round/>
            <a:headEnd/>
            <a:tailEnd/>
          </a:ln>
        </p:spPr>
        <p:txBody>
          <a:bodyPr lIns="45720" rIns="45720" anchor="ctr" anchorCtr="1"/>
          <a:lstStyle/>
          <a:p>
            <a:pPr algn="ctr"/>
            <a:r>
              <a:rPr lang="en-US" altLang="zh-TW" b="1" dirty="0">
                <a:solidFill>
                  <a:srgbClr val="FFFFFF"/>
                </a:solidFill>
                <a:latin typeface="微軟正黑體" panose="020B0604030504040204" pitchFamily="34" charset="-120"/>
                <a:ea typeface="微軟正黑體" panose="020B0604030504040204" pitchFamily="34" charset="-120"/>
                <a:cs typeface="Tahoma" pitchFamily="34" charset="0"/>
              </a:rPr>
              <a:t>7</a:t>
            </a:r>
            <a:r>
              <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rPr>
              <a:t>支持</a:t>
            </a:r>
            <a:endParaRPr lang="zh-TW" altLang="en-US" b="1" dirty="0">
              <a:latin typeface="微軟正黑體" panose="020B0604030504040204" pitchFamily="34" charset="-120"/>
              <a:ea typeface="微軟正黑體" panose="020B0604030504040204" pitchFamily="34" charset="-120"/>
            </a:endParaRPr>
          </a:p>
        </p:txBody>
      </p:sp>
      <p:sp>
        <p:nvSpPr>
          <p:cNvPr id="52240" name="Rectangle 1222"/>
          <p:cNvSpPr>
            <a:spLocks noChangeArrowheads="1"/>
          </p:cNvSpPr>
          <p:nvPr/>
        </p:nvSpPr>
        <p:spPr bwMode="auto">
          <a:xfrm>
            <a:off x="5122016" y="589913"/>
            <a:ext cx="1005240" cy="374464"/>
          </a:xfrm>
          <a:prstGeom prst="rect">
            <a:avLst/>
          </a:prstGeom>
          <a:solidFill>
            <a:srgbClr val="FF0000"/>
          </a:solidFill>
          <a:ln w="19050">
            <a:solidFill>
              <a:srgbClr val="000000"/>
            </a:solidFill>
            <a:round/>
            <a:headEnd/>
            <a:tailEnd/>
          </a:ln>
        </p:spPr>
        <p:txBody>
          <a:bodyPr lIns="45720" rIns="45720" anchor="ctr" anchorCtr="1"/>
          <a:lstStyle/>
          <a:p>
            <a:pPr algn="ctr"/>
            <a:r>
              <a:rPr lang="en-US" altLang="zh-TW" b="1" dirty="0">
                <a:solidFill>
                  <a:srgbClr val="FFFFFF"/>
                </a:solidFill>
                <a:latin typeface="微軟正黑體" panose="020B0604030504040204" pitchFamily="34" charset="-120"/>
                <a:ea typeface="微軟正黑體" panose="020B0604030504040204" pitchFamily="34" charset="-120"/>
                <a:cs typeface="Tahoma" pitchFamily="34" charset="0"/>
              </a:rPr>
              <a:t>8</a:t>
            </a:r>
            <a:r>
              <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rPr>
              <a:t>运行</a:t>
            </a:r>
            <a:endParaRPr lang="zh-TW" altLang="en-US" b="1" dirty="0">
              <a:latin typeface="微軟正黑體" panose="020B0604030504040204" pitchFamily="34" charset="-120"/>
              <a:ea typeface="微軟正黑體" panose="020B0604030504040204" pitchFamily="34" charset="-120"/>
            </a:endParaRPr>
          </a:p>
        </p:txBody>
      </p:sp>
      <p:sp>
        <p:nvSpPr>
          <p:cNvPr id="52241" name="Rectangle 1223"/>
          <p:cNvSpPr>
            <a:spLocks noChangeArrowheads="1"/>
          </p:cNvSpPr>
          <p:nvPr/>
        </p:nvSpPr>
        <p:spPr bwMode="auto">
          <a:xfrm>
            <a:off x="6309620" y="589913"/>
            <a:ext cx="1101127" cy="374464"/>
          </a:xfrm>
          <a:prstGeom prst="rect">
            <a:avLst/>
          </a:prstGeom>
          <a:solidFill>
            <a:srgbClr val="FF0000"/>
          </a:solidFill>
          <a:ln w="19050">
            <a:solidFill>
              <a:srgbClr val="000000"/>
            </a:solidFill>
            <a:round/>
            <a:headEnd/>
            <a:tailEnd/>
          </a:ln>
        </p:spPr>
        <p:txBody>
          <a:bodyPr lIns="45720" rIns="45720" anchor="ctr" anchorCtr="1"/>
          <a:lstStyle/>
          <a:p>
            <a:pPr algn="ctr"/>
            <a:r>
              <a:rPr lang="en-US" altLang="zh-TW" b="1" dirty="0">
                <a:solidFill>
                  <a:srgbClr val="FFFFFF"/>
                </a:solidFill>
                <a:latin typeface="微軟正黑體" panose="020B0604030504040204" pitchFamily="34" charset="-120"/>
                <a:ea typeface="微軟正黑體" panose="020B0604030504040204" pitchFamily="34" charset="-120"/>
                <a:cs typeface="Tahoma" pitchFamily="34" charset="0"/>
              </a:rPr>
              <a:t>9</a:t>
            </a:r>
            <a:r>
              <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rPr>
              <a:t>绩效评价</a:t>
            </a:r>
            <a:endParaRPr lang="zh-TW" altLang="en-US" b="1" dirty="0">
              <a:latin typeface="微軟正黑體" panose="020B0604030504040204" pitchFamily="34" charset="-120"/>
              <a:ea typeface="微軟正黑體" panose="020B0604030504040204" pitchFamily="34" charset="-120"/>
            </a:endParaRPr>
          </a:p>
        </p:txBody>
      </p:sp>
      <p:sp>
        <p:nvSpPr>
          <p:cNvPr id="52242" name="Rectangle 1224"/>
          <p:cNvSpPr>
            <a:spLocks noChangeArrowheads="1"/>
          </p:cNvSpPr>
          <p:nvPr/>
        </p:nvSpPr>
        <p:spPr bwMode="auto">
          <a:xfrm>
            <a:off x="7706051" y="589913"/>
            <a:ext cx="1136324" cy="374464"/>
          </a:xfrm>
          <a:prstGeom prst="rect">
            <a:avLst/>
          </a:prstGeom>
          <a:solidFill>
            <a:srgbClr val="FF0000"/>
          </a:solidFill>
          <a:ln w="19050">
            <a:solidFill>
              <a:srgbClr val="000000"/>
            </a:solidFill>
            <a:round/>
            <a:headEnd/>
            <a:tailEnd/>
          </a:ln>
        </p:spPr>
        <p:txBody>
          <a:bodyPr lIns="45720" rIns="45720" anchor="ctr" anchorCtr="1"/>
          <a:lstStyle/>
          <a:p>
            <a:pPr algn="ctr"/>
            <a:r>
              <a:rPr lang="en-US" altLang="zh-TW" b="1" dirty="0">
                <a:solidFill>
                  <a:srgbClr val="FFFFFF"/>
                </a:solidFill>
                <a:latin typeface="微軟正黑體" panose="020B0604030504040204" pitchFamily="34" charset="-120"/>
                <a:ea typeface="微軟正黑體" panose="020B0604030504040204" pitchFamily="34" charset="-120"/>
                <a:cs typeface="Tahoma" pitchFamily="34" charset="0"/>
              </a:rPr>
              <a:t>10</a:t>
            </a:r>
            <a:r>
              <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rPr>
              <a:t>改进</a:t>
            </a:r>
            <a:endParaRPr lang="zh-TW" altLang="en-US" b="1" dirty="0">
              <a:latin typeface="微軟正黑體" panose="020B0604030504040204" pitchFamily="34" charset="-120"/>
              <a:ea typeface="微軟正黑體" panose="020B0604030504040204" pitchFamily="34" charset="-120"/>
            </a:endParaRPr>
          </a:p>
        </p:txBody>
      </p:sp>
      <p:sp>
        <p:nvSpPr>
          <p:cNvPr id="52243" name="Rectangle 1225"/>
          <p:cNvSpPr>
            <a:spLocks noChangeArrowheads="1"/>
          </p:cNvSpPr>
          <p:nvPr/>
        </p:nvSpPr>
        <p:spPr bwMode="auto">
          <a:xfrm>
            <a:off x="333375" y="1068350"/>
            <a:ext cx="1113186" cy="715594"/>
          </a:xfrm>
          <a:prstGeom prst="rect">
            <a:avLst/>
          </a:prstGeom>
          <a:solidFill>
            <a:srgbClr val="FF0000"/>
          </a:solidFill>
          <a:ln w="19050">
            <a:solidFill>
              <a:srgbClr val="000000"/>
            </a:solidFill>
            <a:round/>
            <a:headEnd/>
            <a:tailEnd/>
          </a:ln>
        </p:spPr>
        <p:txBody>
          <a:bodyPr lIns="45720" rIns="45720" anchor="ctr" anchorCtr="1"/>
          <a:lstStyle/>
          <a:p>
            <a:pPr algn="ctr"/>
            <a:r>
              <a:rPr lang="en-US" altLang="zh-TW" b="1" dirty="0">
                <a:solidFill>
                  <a:srgbClr val="FFFFFF"/>
                </a:solidFill>
                <a:latin typeface="微軟正黑體" panose="020B0604030504040204" pitchFamily="34" charset="-120"/>
                <a:ea typeface="微軟正黑體" panose="020B0604030504040204" pitchFamily="34" charset="-120"/>
                <a:cs typeface="Tahoma" pitchFamily="34" charset="0"/>
              </a:rPr>
              <a:t>4.1</a:t>
            </a:r>
          </a:p>
          <a:p>
            <a:pPr algn="ctr"/>
            <a:r>
              <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rPr>
              <a:t>理</a:t>
            </a:r>
            <a:r>
              <a:rPr lang="zh-CN" altLang="en-US" b="1" dirty="0">
                <a:solidFill>
                  <a:srgbClr val="FFFFFF"/>
                </a:solidFill>
                <a:latin typeface="微軟正黑體" panose="020B0604030504040204" pitchFamily="34" charset="-120"/>
                <a:ea typeface="微軟正黑體" panose="020B0604030504040204" pitchFamily="34" charset="-120"/>
                <a:cs typeface="Tahoma" pitchFamily="34" charset="0"/>
              </a:rPr>
              <a:t>解组织及其</a:t>
            </a:r>
            <a:r>
              <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rPr>
              <a:t>所处的环境</a:t>
            </a:r>
          </a:p>
        </p:txBody>
      </p:sp>
      <p:sp>
        <p:nvSpPr>
          <p:cNvPr id="52244" name="Rectangle 1226"/>
          <p:cNvSpPr>
            <a:spLocks noChangeArrowheads="1"/>
          </p:cNvSpPr>
          <p:nvPr/>
        </p:nvSpPr>
        <p:spPr bwMode="auto">
          <a:xfrm>
            <a:off x="333378" y="1909994"/>
            <a:ext cx="1029065" cy="715521"/>
          </a:xfrm>
          <a:prstGeom prst="rect">
            <a:avLst/>
          </a:prstGeom>
          <a:solidFill>
            <a:srgbClr val="FF0000"/>
          </a:solidFill>
          <a:ln w="19050">
            <a:solidFill>
              <a:srgbClr val="000000"/>
            </a:solidFill>
            <a:round/>
            <a:headEnd/>
            <a:tailEnd/>
          </a:ln>
        </p:spPr>
        <p:txBody>
          <a:bodyPr lIns="45720" rIns="45720" anchor="ctr" anchorCtr="1"/>
          <a:lstStyle/>
          <a:p>
            <a:pPr algn="ctr"/>
            <a:r>
              <a:rPr lang="en-US" altLang="zh-TW" b="1" dirty="0">
                <a:solidFill>
                  <a:srgbClr val="FFFFFF"/>
                </a:solidFill>
                <a:latin typeface="微軟正黑體" panose="020B0604030504040204" pitchFamily="34" charset="-120"/>
                <a:ea typeface="微軟正黑體" panose="020B0604030504040204" pitchFamily="34" charset="-120"/>
                <a:cs typeface="Tahoma" pitchFamily="34" charset="0"/>
              </a:rPr>
              <a:t>4.2</a:t>
            </a:r>
          </a:p>
          <a:p>
            <a:pPr algn="ctr"/>
            <a:r>
              <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rPr>
              <a:t>理</a:t>
            </a:r>
            <a:r>
              <a:rPr lang="zh-CN" altLang="en-US" b="1" dirty="0">
                <a:solidFill>
                  <a:srgbClr val="FFFFFF"/>
                </a:solidFill>
                <a:latin typeface="微軟正黑體" panose="020B0604030504040204" pitchFamily="34" charset="-120"/>
                <a:ea typeface="微軟正黑體" panose="020B0604030504040204" pitchFamily="34" charset="-120"/>
                <a:cs typeface="Tahoma" pitchFamily="34" charset="0"/>
              </a:rPr>
              <a:t>解</a:t>
            </a:r>
            <a:r>
              <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rPr>
              <a:t>工作人員與其他</a:t>
            </a:r>
            <a:r>
              <a:rPr lang="zh-CN" altLang="en-US" b="1" dirty="0">
                <a:solidFill>
                  <a:srgbClr val="FFFFFF"/>
                </a:solidFill>
                <a:latin typeface="微軟正黑體" panose="020B0604030504040204" pitchFamily="34" charset="-120"/>
                <a:ea typeface="微軟正黑體" panose="020B0604030504040204" pitchFamily="34" charset="-120"/>
                <a:cs typeface="Tahoma" pitchFamily="34" charset="0"/>
              </a:rPr>
              <a:t>相关方的需求及期望</a:t>
            </a:r>
            <a:endPar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endParaRPr>
          </a:p>
        </p:txBody>
      </p:sp>
      <p:sp>
        <p:nvSpPr>
          <p:cNvPr id="52245" name="Rectangle 1227"/>
          <p:cNvSpPr>
            <a:spLocks noChangeArrowheads="1"/>
          </p:cNvSpPr>
          <p:nvPr/>
        </p:nvSpPr>
        <p:spPr bwMode="auto">
          <a:xfrm>
            <a:off x="333378" y="2759509"/>
            <a:ext cx="1029065" cy="715521"/>
          </a:xfrm>
          <a:prstGeom prst="rect">
            <a:avLst/>
          </a:prstGeom>
          <a:solidFill>
            <a:srgbClr val="FF0000"/>
          </a:solidFill>
          <a:ln w="19050">
            <a:solidFill>
              <a:srgbClr val="000000"/>
            </a:solidFill>
            <a:round/>
            <a:headEnd/>
            <a:tailEnd/>
          </a:ln>
        </p:spPr>
        <p:txBody>
          <a:bodyPr lIns="45720" rIns="45720" anchor="ctr" anchorCtr="1"/>
          <a:lstStyle/>
          <a:p>
            <a:pPr algn="ctr"/>
            <a:r>
              <a:rPr lang="en-US" altLang="zh-TW" b="1" dirty="0">
                <a:solidFill>
                  <a:srgbClr val="FFFFFF"/>
                </a:solidFill>
                <a:latin typeface="微軟正黑體" panose="020B0604030504040204" pitchFamily="34" charset="-120"/>
                <a:ea typeface="微軟正黑體" panose="020B0604030504040204" pitchFamily="34" charset="-120"/>
                <a:cs typeface="Tahoma" pitchFamily="34" charset="0"/>
              </a:rPr>
              <a:t>4.3</a:t>
            </a:r>
          </a:p>
          <a:p>
            <a:pPr algn="ctr"/>
            <a:r>
              <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rPr>
              <a:t>確</a:t>
            </a:r>
            <a:r>
              <a:rPr lang="zh-CN" altLang="en-US" b="1" dirty="0">
                <a:solidFill>
                  <a:srgbClr val="FFFFFF"/>
                </a:solidFill>
                <a:latin typeface="微軟正黑體" panose="020B0604030504040204" pitchFamily="34" charset="-120"/>
                <a:ea typeface="微軟正黑體" panose="020B0604030504040204" pitchFamily="34" charset="-120"/>
                <a:cs typeface="Tahoma" pitchFamily="34" charset="0"/>
              </a:rPr>
              <a:t>定健康安全管理体系的范围</a:t>
            </a:r>
            <a:endPar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endParaRPr>
          </a:p>
        </p:txBody>
      </p:sp>
      <p:sp>
        <p:nvSpPr>
          <p:cNvPr id="52246" name="Rectangle 1228"/>
          <p:cNvSpPr>
            <a:spLocks noChangeArrowheads="1"/>
          </p:cNvSpPr>
          <p:nvPr/>
        </p:nvSpPr>
        <p:spPr bwMode="auto">
          <a:xfrm>
            <a:off x="333378" y="3608876"/>
            <a:ext cx="1029065" cy="715521"/>
          </a:xfrm>
          <a:prstGeom prst="rect">
            <a:avLst/>
          </a:prstGeom>
          <a:solidFill>
            <a:srgbClr val="FF0000"/>
          </a:solidFill>
          <a:ln w="19050">
            <a:solidFill>
              <a:srgbClr val="000000"/>
            </a:solidFill>
            <a:round/>
            <a:headEnd/>
            <a:tailEnd/>
          </a:ln>
        </p:spPr>
        <p:txBody>
          <a:bodyPr lIns="45720" rIns="45720" anchor="ctr" anchorCtr="1"/>
          <a:lstStyle/>
          <a:p>
            <a:pPr algn="ctr"/>
            <a:r>
              <a:rPr lang="en-US" altLang="zh-TW" b="1" dirty="0">
                <a:solidFill>
                  <a:srgbClr val="FFFFFF"/>
                </a:solidFill>
                <a:latin typeface="微軟正黑體" panose="020B0604030504040204" pitchFamily="34" charset="-120"/>
                <a:ea typeface="微軟正黑體" panose="020B0604030504040204" pitchFamily="34" charset="-120"/>
                <a:cs typeface="Tahoma" pitchFamily="34" charset="0"/>
              </a:rPr>
              <a:t>4.4</a:t>
            </a:r>
          </a:p>
          <a:p>
            <a:pPr algn="ctr"/>
            <a:r>
              <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rPr>
              <a:t> 健康安全管理体系</a:t>
            </a:r>
            <a:endParaRPr lang="en-US" altLang="zh-TW" b="1" dirty="0">
              <a:solidFill>
                <a:srgbClr val="FFFFFF"/>
              </a:solidFill>
              <a:latin typeface="微軟正黑體" panose="020B0604030504040204" pitchFamily="34" charset="-120"/>
              <a:ea typeface="微軟正黑體" panose="020B0604030504040204" pitchFamily="34" charset="-120"/>
              <a:cs typeface="Tahoma" pitchFamily="34" charset="0"/>
            </a:endParaRPr>
          </a:p>
        </p:txBody>
      </p:sp>
      <p:sp>
        <p:nvSpPr>
          <p:cNvPr id="52247" name="Rectangle 1229"/>
          <p:cNvSpPr>
            <a:spLocks noChangeArrowheads="1"/>
          </p:cNvSpPr>
          <p:nvPr/>
        </p:nvSpPr>
        <p:spPr bwMode="auto">
          <a:xfrm>
            <a:off x="1528626" y="1097638"/>
            <a:ext cx="1029065" cy="715521"/>
          </a:xfrm>
          <a:prstGeom prst="rect">
            <a:avLst/>
          </a:prstGeom>
          <a:solidFill>
            <a:srgbClr val="FF0000"/>
          </a:solidFill>
          <a:ln w="19050">
            <a:solidFill>
              <a:srgbClr val="000000"/>
            </a:solidFill>
            <a:round/>
            <a:headEnd/>
            <a:tailEnd/>
          </a:ln>
        </p:spPr>
        <p:txBody>
          <a:bodyPr lIns="45720" rIns="45720" anchor="ctr" anchorCtr="1"/>
          <a:lstStyle/>
          <a:p>
            <a:pPr algn="ctr"/>
            <a:r>
              <a:rPr lang="en-US" altLang="zh-TW" b="1" dirty="0">
                <a:solidFill>
                  <a:srgbClr val="FFFFFF"/>
                </a:solidFill>
                <a:latin typeface="微軟正黑體" panose="020B0604030504040204" pitchFamily="34" charset="-120"/>
                <a:ea typeface="微軟正黑體" panose="020B0604030504040204" pitchFamily="34" charset="-120"/>
                <a:cs typeface="Tahoma" pitchFamily="34" charset="0"/>
              </a:rPr>
              <a:t>5.1</a:t>
            </a:r>
          </a:p>
          <a:p>
            <a:pPr algn="ctr"/>
            <a:r>
              <a:rPr lang="zh-CN" altLang="en-US" b="1" dirty="0">
                <a:solidFill>
                  <a:srgbClr val="FFFFFF"/>
                </a:solidFill>
                <a:latin typeface="微軟正黑體" panose="020B0604030504040204" pitchFamily="34" charset="-120"/>
                <a:ea typeface="微軟正黑體" panose="020B0604030504040204" pitchFamily="34" charset="-120"/>
                <a:cs typeface="Tahoma" pitchFamily="34" charset="0"/>
              </a:rPr>
              <a:t>领导</a:t>
            </a:r>
            <a:r>
              <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rPr>
              <a:t>作用</a:t>
            </a:r>
            <a:endParaRPr lang="en-US" altLang="zh-CN" b="1" dirty="0">
              <a:solidFill>
                <a:srgbClr val="FFFFFF"/>
              </a:solidFill>
              <a:latin typeface="微軟正黑體" panose="020B0604030504040204" pitchFamily="34" charset="-120"/>
              <a:ea typeface="微軟正黑體" panose="020B0604030504040204" pitchFamily="34" charset="-120"/>
              <a:cs typeface="Tahoma" pitchFamily="34" charset="0"/>
            </a:endParaRPr>
          </a:p>
          <a:p>
            <a:pPr algn="ctr"/>
            <a:r>
              <a:rPr lang="zh-CN" altLang="en-US" b="1" dirty="0">
                <a:solidFill>
                  <a:srgbClr val="FFFFFF"/>
                </a:solidFill>
                <a:latin typeface="微軟正黑體" panose="020B0604030504040204" pitchFamily="34" charset="-120"/>
                <a:ea typeface="微軟正黑體" panose="020B0604030504040204" pitchFamily="34" charset="-120"/>
                <a:cs typeface="Tahoma" pitchFamily="34" charset="0"/>
              </a:rPr>
              <a:t>与承诺</a:t>
            </a:r>
            <a:endParaRPr lang="en-US" altLang="zh-TW" b="1" dirty="0">
              <a:solidFill>
                <a:srgbClr val="FFFFFF"/>
              </a:solidFill>
              <a:latin typeface="微軟正黑體" panose="020B0604030504040204" pitchFamily="34" charset="-120"/>
              <a:ea typeface="微軟正黑體" panose="020B0604030504040204" pitchFamily="34" charset="-120"/>
              <a:cs typeface="Tahoma" pitchFamily="34" charset="0"/>
            </a:endParaRPr>
          </a:p>
        </p:txBody>
      </p:sp>
      <p:sp>
        <p:nvSpPr>
          <p:cNvPr id="52248" name="Rectangle 1230"/>
          <p:cNvSpPr>
            <a:spLocks noChangeArrowheads="1"/>
          </p:cNvSpPr>
          <p:nvPr/>
        </p:nvSpPr>
        <p:spPr bwMode="auto">
          <a:xfrm>
            <a:off x="2696574" y="1099163"/>
            <a:ext cx="1100734" cy="707151"/>
          </a:xfrm>
          <a:prstGeom prst="rect">
            <a:avLst/>
          </a:prstGeom>
          <a:solidFill>
            <a:srgbClr val="FF0000"/>
          </a:solidFill>
          <a:ln w="19050">
            <a:solidFill>
              <a:srgbClr val="000000"/>
            </a:solidFill>
            <a:round/>
            <a:headEnd/>
            <a:tailEnd/>
          </a:ln>
        </p:spPr>
        <p:txBody>
          <a:bodyPr lIns="45720" rIns="45720" anchor="ctr" anchorCtr="1"/>
          <a:lstStyle/>
          <a:p>
            <a:pPr algn="ctr"/>
            <a:r>
              <a:rPr lang="en-US" altLang="zh-TW" sz="1200" b="1" dirty="0">
                <a:solidFill>
                  <a:srgbClr val="FFFFFF"/>
                </a:solidFill>
                <a:latin typeface="微軟正黑體" panose="020B0604030504040204" pitchFamily="34" charset="-120"/>
                <a:ea typeface="微軟正黑體" panose="020B0604030504040204" pitchFamily="34" charset="-120"/>
                <a:cs typeface="Tahoma" pitchFamily="34" charset="0"/>
              </a:rPr>
              <a:t>6.1</a:t>
            </a:r>
          </a:p>
          <a:p>
            <a:pPr algn="ctr"/>
            <a:r>
              <a:rPr lang="zh-TW" altLang="en-US" sz="1200" b="1" dirty="0">
                <a:solidFill>
                  <a:srgbClr val="FFFFFF"/>
                </a:solidFill>
                <a:latin typeface="微軟正黑體" panose="020B0604030504040204" pitchFamily="34" charset="-120"/>
                <a:ea typeface="微軟正黑體" panose="020B0604030504040204" pitchFamily="34" charset="-120"/>
                <a:cs typeface="Tahoma" pitchFamily="34" charset="0"/>
              </a:rPr>
              <a:t>应对</a:t>
            </a:r>
            <a:r>
              <a:rPr lang="zh-CN" altLang="en-US" sz="1200" b="1" dirty="0">
                <a:solidFill>
                  <a:srgbClr val="FFFFFF"/>
                </a:solidFill>
                <a:latin typeface="微軟正黑體" panose="020B0604030504040204" pitchFamily="34" charset="-120"/>
                <a:ea typeface="微軟正黑體" panose="020B0604030504040204" pitchFamily="34" charset="-120"/>
                <a:cs typeface="Tahoma" pitchFamily="34" charset="0"/>
              </a:rPr>
              <a:t>风险和机</a:t>
            </a:r>
            <a:r>
              <a:rPr lang="zh-TW" altLang="en-US" sz="1200" b="1" dirty="0">
                <a:solidFill>
                  <a:srgbClr val="FFFFFF"/>
                </a:solidFill>
                <a:latin typeface="微軟正黑體" panose="020B0604030504040204" pitchFamily="34" charset="-120"/>
                <a:ea typeface="微軟正黑體" panose="020B0604030504040204" pitchFamily="34" charset="-120"/>
                <a:cs typeface="Tahoma" pitchFamily="34" charset="0"/>
              </a:rPr>
              <a:t>遇</a:t>
            </a:r>
            <a:r>
              <a:rPr lang="zh-CN" altLang="en-US" sz="1200" b="1" dirty="0">
                <a:solidFill>
                  <a:srgbClr val="FFFFFF"/>
                </a:solidFill>
                <a:latin typeface="微軟正黑體" panose="020B0604030504040204" pitchFamily="34" charset="-120"/>
                <a:ea typeface="微軟正黑體" panose="020B0604030504040204" pitchFamily="34" charset="-120"/>
                <a:cs typeface="Tahoma" pitchFamily="34" charset="0"/>
              </a:rPr>
              <a:t>的措施</a:t>
            </a:r>
            <a:endParaRPr lang="zh-TW" altLang="en-US" sz="1200" b="1" dirty="0">
              <a:solidFill>
                <a:srgbClr val="FFFFFF"/>
              </a:solidFill>
              <a:latin typeface="微軟正黑體" panose="020B0604030504040204" pitchFamily="34" charset="-120"/>
              <a:ea typeface="微軟正黑體" panose="020B0604030504040204" pitchFamily="34" charset="-120"/>
              <a:cs typeface="Tahoma" pitchFamily="34" charset="0"/>
            </a:endParaRPr>
          </a:p>
        </p:txBody>
      </p:sp>
      <p:sp>
        <p:nvSpPr>
          <p:cNvPr id="52249" name="Rectangle 1231"/>
          <p:cNvSpPr>
            <a:spLocks noChangeArrowheads="1"/>
          </p:cNvSpPr>
          <p:nvPr/>
        </p:nvSpPr>
        <p:spPr bwMode="auto">
          <a:xfrm>
            <a:off x="6345602" y="1094840"/>
            <a:ext cx="1083283" cy="715594"/>
          </a:xfrm>
          <a:prstGeom prst="rect">
            <a:avLst/>
          </a:prstGeom>
          <a:solidFill>
            <a:srgbClr val="FF0000"/>
          </a:solidFill>
          <a:ln w="6350">
            <a:solidFill>
              <a:srgbClr val="000000"/>
            </a:solidFill>
            <a:round/>
            <a:headEnd/>
            <a:tailEnd/>
          </a:ln>
        </p:spPr>
        <p:txBody>
          <a:bodyPr lIns="45720" rIns="45720" anchor="ctr" anchorCtr="1"/>
          <a:lstStyle/>
          <a:p>
            <a:pPr algn="ctr"/>
            <a:r>
              <a:rPr lang="en-US" altLang="zh-TW" sz="1200" b="1" dirty="0">
                <a:solidFill>
                  <a:srgbClr val="FFFFFF"/>
                </a:solidFill>
                <a:latin typeface="微軟正黑體" panose="020B0604030504040204" pitchFamily="34" charset="-120"/>
                <a:ea typeface="微軟正黑體" panose="020B0604030504040204" pitchFamily="34" charset="-120"/>
                <a:cs typeface="Tahoma" pitchFamily="34" charset="0"/>
              </a:rPr>
              <a:t>9.1</a:t>
            </a:r>
            <a:endParaRPr lang="en-US" altLang="zh-TW" sz="1200" b="1" dirty="0">
              <a:latin typeface="微軟正黑體" panose="020B0604030504040204" pitchFamily="34" charset="-120"/>
              <a:ea typeface="微軟正黑體" panose="020B0604030504040204" pitchFamily="34" charset="-120"/>
            </a:endParaRPr>
          </a:p>
          <a:p>
            <a:pPr algn="ctr" eaLnBrk="0" hangingPunct="0"/>
            <a:r>
              <a:rPr lang="zh-CN" altLang="en-US" sz="1200" b="1" dirty="0">
                <a:solidFill>
                  <a:srgbClr val="FFFFFF"/>
                </a:solidFill>
                <a:latin typeface="微軟正黑體" panose="020B0604030504040204" pitchFamily="34" charset="-120"/>
                <a:ea typeface="微軟正黑體" panose="020B0604030504040204" pitchFamily="34" charset="-120"/>
                <a:cs typeface="Tahoma" pitchFamily="34" charset="0"/>
              </a:rPr>
              <a:t>监</a:t>
            </a:r>
            <a:r>
              <a:rPr lang="zh-TW" altLang="en-US" sz="1200" b="1" dirty="0">
                <a:solidFill>
                  <a:srgbClr val="FFFFFF"/>
                </a:solidFill>
                <a:latin typeface="微軟正黑體" panose="020B0604030504040204" pitchFamily="34" charset="-120"/>
                <a:ea typeface="微軟正黑體" panose="020B0604030504040204" pitchFamily="34" charset="-120"/>
                <a:cs typeface="Tahoma" pitchFamily="34" charset="0"/>
              </a:rPr>
              <a:t>视</a:t>
            </a:r>
            <a:r>
              <a:rPr lang="zh-CN" altLang="en-US" sz="1200" b="1" dirty="0">
                <a:solidFill>
                  <a:srgbClr val="FFFFFF"/>
                </a:solidFill>
                <a:latin typeface="微軟正黑體" panose="020B0604030504040204" pitchFamily="34" charset="-120"/>
                <a:ea typeface="微軟正黑體" panose="020B0604030504040204" pitchFamily="34" charset="-120"/>
                <a:cs typeface="Tahoma" pitchFamily="34" charset="0"/>
              </a:rPr>
              <a:t>、量测、分析与</a:t>
            </a:r>
            <a:endParaRPr lang="en-US" altLang="zh-CN" sz="1200" b="1" dirty="0">
              <a:solidFill>
                <a:srgbClr val="FFFFFF"/>
              </a:solidFill>
              <a:latin typeface="微軟正黑體" panose="020B0604030504040204" pitchFamily="34" charset="-120"/>
              <a:ea typeface="微軟正黑體" panose="020B0604030504040204" pitchFamily="34" charset="-120"/>
              <a:cs typeface="Tahoma" pitchFamily="34" charset="0"/>
            </a:endParaRPr>
          </a:p>
          <a:p>
            <a:pPr algn="ctr" eaLnBrk="0" hangingPunct="0"/>
            <a:r>
              <a:rPr lang="zh-TW" altLang="en-US" sz="1200" b="1" dirty="0">
                <a:solidFill>
                  <a:srgbClr val="FFFFFF"/>
                </a:solidFill>
                <a:latin typeface="微軟正黑體" panose="020B0604030504040204" pitchFamily="34" charset="-120"/>
                <a:ea typeface="微軟正黑體" panose="020B0604030504040204" pitchFamily="34" charset="-120"/>
                <a:cs typeface="Tahoma" pitchFamily="34" charset="0"/>
              </a:rPr>
              <a:t>绩效</a:t>
            </a:r>
            <a:r>
              <a:rPr lang="zh-CN" altLang="en-US" sz="1200" b="1" dirty="0">
                <a:solidFill>
                  <a:srgbClr val="FFFFFF"/>
                </a:solidFill>
                <a:latin typeface="微軟正黑體" panose="020B0604030504040204" pitchFamily="34" charset="-120"/>
                <a:ea typeface="微軟正黑體" panose="020B0604030504040204" pitchFamily="34" charset="-120"/>
                <a:cs typeface="Tahoma" pitchFamily="34" charset="0"/>
              </a:rPr>
              <a:t>评价</a:t>
            </a:r>
            <a:endParaRPr lang="zh-TW" altLang="en-US" sz="1200" b="1" dirty="0">
              <a:latin typeface="微軟正黑體" panose="020B0604030504040204" pitchFamily="34" charset="-120"/>
              <a:ea typeface="微軟正黑體" panose="020B0604030504040204" pitchFamily="34" charset="-120"/>
            </a:endParaRPr>
          </a:p>
        </p:txBody>
      </p:sp>
      <p:sp>
        <p:nvSpPr>
          <p:cNvPr id="52251" name="Rectangle 1233"/>
          <p:cNvSpPr>
            <a:spLocks noChangeArrowheads="1"/>
          </p:cNvSpPr>
          <p:nvPr/>
        </p:nvSpPr>
        <p:spPr bwMode="auto">
          <a:xfrm>
            <a:off x="7706051" y="1857024"/>
            <a:ext cx="1136324" cy="715521"/>
          </a:xfrm>
          <a:prstGeom prst="rect">
            <a:avLst/>
          </a:prstGeom>
          <a:solidFill>
            <a:srgbClr val="FF0000"/>
          </a:solidFill>
          <a:ln w="6350">
            <a:solidFill>
              <a:srgbClr val="000000"/>
            </a:solidFill>
            <a:round/>
            <a:headEnd/>
            <a:tailEnd/>
          </a:ln>
        </p:spPr>
        <p:txBody>
          <a:bodyPr lIns="45720" rIns="45720" anchor="ctr" anchorCtr="1"/>
          <a:lstStyle/>
          <a:p>
            <a:pPr algn="ctr"/>
            <a:r>
              <a:rPr lang="en-US" altLang="zh-TW" sz="1200" b="1" dirty="0">
                <a:solidFill>
                  <a:srgbClr val="FFFFFF"/>
                </a:solidFill>
                <a:latin typeface="微軟正黑體" panose="020B0604030504040204" pitchFamily="34" charset="-120"/>
                <a:ea typeface="微軟正黑體" panose="020B0604030504040204" pitchFamily="34" charset="-120"/>
                <a:cs typeface="Tahoma" pitchFamily="34" charset="0"/>
              </a:rPr>
              <a:t>10.2 </a:t>
            </a:r>
          </a:p>
          <a:p>
            <a:pPr algn="ctr"/>
            <a:r>
              <a:rPr lang="zh-CN" altLang="en-US" sz="1200" b="1" dirty="0">
                <a:solidFill>
                  <a:srgbClr val="FFFFFF"/>
                </a:solidFill>
                <a:latin typeface="微軟正黑體" panose="020B0604030504040204" pitchFamily="34" charset="-120"/>
                <a:ea typeface="微軟正黑體" panose="020B0604030504040204" pitchFamily="34" charset="-120"/>
                <a:cs typeface="Tahoma" pitchFamily="34" charset="0"/>
              </a:rPr>
              <a:t>事件、不符合</a:t>
            </a:r>
            <a:r>
              <a:rPr lang="zh-TW" altLang="en-US" sz="1200" b="1" dirty="0">
                <a:solidFill>
                  <a:srgbClr val="FFFFFF"/>
                </a:solidFill>
                <a:latin typeface="微軟正黑體" panose="020B0604030504040204" pitchFamily="34" charset="-120"/>
                <a:ea typeface="微軟正黑體" panose="020B0604030504040204" pitchFamily="34" charset="-120"/>
                <a:cs typeface="Tahoma" pitchFamily="34" charset="0"/>
              </a:rPr>
              <a:t>和</a:t>
            </a:r>
            <a:r>
              <a:rPr lang="zh-CN" altLang="en-US" sz="1200" b="1" dirty="0">
                <a:solidFill>
                  <a:srgbClr val="FFFFFF"/>
                </a:solidFill>
                <a:latin typeface="微軟正黑體" panose="020B0604030504040204" pitchFamily="34" charset="-120"/>
                <a:ea typeface="微軟正黑體" panose="020B0604030504040204" pitchFamily="34" charset="-120"/>
                <a:cs typeface="Tahoma" pitchFamily="34" charset="0"/>
              </a:rPr>
              <a:t>纠正措施</a:t>
            </a:r>
            <a:endParaRPr lang="zh-TW" altLang="en-US" sz="1200" b="1" dirty="0">
              <a:latin typeface="微軟正黑體" panose="020B0604030504040204" pitchFamily="34" charset="-120"/>
              <a:ea typeface="微軟正黑體" panose="020B0604030504040204" pitchFamily="34" charset="-120"/>
            </a:endParaRPr>
          </a:p>
        </p:txBody>
      </p:sp>
      <p:cxnSp>
        <p:nvCxnSpPr>
          <p:cNvPr id="52252" name="Straight Arrow Connector 1234"/>
          <p:cNvCxnSpPr>
            <a:cxnSpLocks noChangeShapeType="1"/>
          </p:cNvCxnSpPr>
          <p:nvPr/>
        </p:nvCxnSpPr>
        <p:spPr bwMode="auto">
          <a:xfrm>
            <a:off x="1341854" y="777108"/>
            <a:ext cx="209421" cy="0"/>
          </a:xfrm>
          <a:prstGeom prst="straightConnector1">
            <a:avLst/>
          </a:prstGeom>
          <a:noFill/>
          <a:ln w="12700">
            <a:solidFill>
              <a:srgbClr val="000000"/>
            </a:solidFill>
            <a:round/>
            <a:headEnd type="none" w="med" len="med"/>
            <a:tailEnd type="arrow" w="med" len="med"/>
          </a:ln>
          <a:extLst>
            <a:ext uri="{909E8E84-426E-40DD-AFC4-6F175D3DCCD1}">
              <a14:hiddenFill xmlns:a14="http://schemas.microsoft.com/office/drawing/2010/main">
                <a:noFill/>
              </a14:hiddenFill>
            </a:ext>
          </a:extLst>
        </p:spPr>
      </p:cxnSp>
      <p:cxnSp>
        <p:nvCxnSpPr>
          <p:cNvPr id="52253" name="Straight Arrow Connector 1235"/>
          <p:cNvCxnSpPr>
            <a:cxnSpLocks noChangeShapeType="1"/>
          </p:cNvCxnSpPr>
          <p:nvPr/>
        </p:nvCxnSpPr>
        <p:spPr bwMode="auto">
          <a:xfrm>
            <a:off x="4917794" y="777108"/>
            <a:ext cx="209127" cy="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54" name="Straight Arrow Connector 1236"/>
          <p:cNvCxnSpPr>
            <a:cxnSpLocks noChangeShapeType="1"/>
          </p:cNvCxnSpPr>
          <p:nvPr/>
        </p:nvCxnSpPr>
        <p:spPr bwMode="auto">
          <a:xfrm>
            <a:off x="6110984" y="777108"/>
            <a:ext cx="209127" cy="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55" name="Straight Arrow Connector 1237"/>
          <p:cNvCxnSpPr>
            <a:cxnSpLocks noChangeShapeType="1"/>
          </p:cNvCxnSpPr>
          <p:nvPr/>
        </p:nvCxnSpPr>
        <p:spPr bwMode="auto">
          <a:xfrm>
            <a:off x="7428885" y="777108"/>
            <a:ext cx="209225" cy="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56" name="Straight Arrow Connector 1238"/>
          <p:cNvCxnSpPr>
            <a:cxnSpLocks noChangeShapeType="1"/>
          </p:cNvCxnSpPr>
          <p:nvPr/>
        </p:nvCxnSpPr>
        <p:spPr bwMode="auto">
          <a:xfrm>
            <a:off x="847907" y="936047"/>
            <a:ext cx="0" cy="132302"/>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57" name="Straight Arrow Connector 1239"/>
          <p:cNvCxnSpPr>
            <a:cxnSpLocks noChangeShapeType="1"/>
          </p:cNvCxnSpPr>
          <p:nvPr/>
        </p:nvCxnSpPr>
        <p:spPr bwMode="auto">
          <a:xfrm>
            <a:off x="847907" y="1778722"/>
            <a:ext cx="0" cy="13392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58" name="Straight Arrow Connector 1240"/>
          <p:cNvCxnSpPr>
            <a:cxnSpLocks noChangeShapeType="1"/>
          </p:cNvCxnSpPr>
          <p:nvPr/>
        </p:nvCxnSpPr>
        <p:spPr bwMode="auto">
          <a:xfrm>
            <a:off x="847907" y="2627207"/>
            <a:ext cx="0" cy="13399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59" name="Straight Arrow Connector 1241"/>
          <p:cNvCxnSpPr>
            <a:cxnSpLocks noChangeShapeType="1"/>
          </p:cNvCxnSpPr>
          <p:nvPr/>
        </p:nvCxnSpPr>
        <p:spPr bwMode="auto">
          <a:xfrm>
            <a:off x="847907" y="3472748"/>
            <a:ext cx="0" cy="13399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60" name="Straight Arrow Connector 1242"/>
          <p:cNvCxnSpPr>
            <a:cxnSpLocks noChangeShapeType="1"/>
          </p:cNvCxnSpPr>
          <p:nvPr/>
        </p:nvCxnSpPr>
        <p:spPr bwMode="auto">
          <a:xfrm>
            <a:off x="2043156" y="963348"/>
            <a:ext cx="0" cy="132302"/>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61" name="Straight Arrow Connector 1243"/>
          <p:cNvCxnSpPr>
            <a:cxnSpLocks noChangeShapeType="1"/>
          </p:cNvCxnSpPr>
          <p:nvPr/>
        </p:nvCxnSpPr>
        <p:spPr bwMode="auto">
          <a:xfrm>
            <a:off x="3244973" y="963421"/>
            <a:ext cx="0" cy="132376"/>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62" name="Straight Arrow Connector 1244"/>
          <p:cNvCxnSpPr>
            <a:cxnSpLocks noChangeShapeType="1"/>
          </p:cNvCxnSpPr>
          <p:nvPr/>
        </p:nvCxnSpPr>
        <p:spPr bwMode="auto">
          <a:xfrm>
            <a:off x="4437378" y="950690"/>
            <a:ext cx="0" cy="132376"/>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63" name="Straight Arrow Connector 1245"/>
          <p:cNvCxnSpPr>
            <a:cxnSpLocks noChangeShapeType="1"/>
          </p:cNvCxnSpPr>
          <p:nvPr/>
        </p:nvCxnSpPr>
        <p:spPr bwMode="auto">
          <a:xfrm>
            <a:off x="6860131" y="960477"/>
            <a:ext cx="0" cy="132302"/>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2264" name="Rectangle 1246"/>
          <p:cNvSpPr>
            <a:spLocks noChangeArrowheads="1"/>
          </p:cNvSpPr>
          <p:nvPr/>
        </p:nvSpPr>
        <p:spPr bwMode="auto">
          <a:xfrm>
            <a:off x="1528626" y="1949726"/>
            <a:ext cx="1029065" cy="715594"/>
          </a:xfrm>
          <a:prstGeom prst="rect">
            <a:avLst/>
          </a:prstGeom>
          <a:solidFill>
            <a:srgbClr val="FF0000"/>
          </a:solidFill>
          <a:ln w="19050">
            <a:solidFill>
              <a:srgbClr val="000000"/>
            </a:solidFill>
            <a:round/>
            <a:headEnd/>
            <a:tailEnd/>
          </a:ln>
        </p:spPr>
        <p:txBody>
          <a:bodyPr lIns="45720" rIns="45720" anchor="ctr" anchorCtr="1"/>
          <a:lstStyle/>
          <a:p>
            <a:pPr algn="ctr"/>
            <a:r>
              <a:rPr lang="en-US" altLang="zh-TW" b="1" dirty="0">
                <a:solidFill>
                  <a:srgbClr val="FFFFFF"/>
                </a:solidFill>
                <a:latin typeface="微軟正黑體" panose="020B0604030504040204" pitchFamily="34" charset="-120"/>
                <a:ea typeface="微軟正黑體" panose="020B0604030504040204" pitchFamily="34" charset="-120"/>
                <a:cs typeface="Tahoma" pitchFamily="34" charset="0"/>
              </a:rPr>
              <a:t>5.2</a:t>
            </a:r>
          </a:p>
          <a:p>
            <a:pPr algn="ctr"/>
            <a:r>
              <a:rPr lang="zh-CN" altLang="en-US" b="1" dirty="0">
                <a:solidFill>
                  <a:srgbClr val="FFFFFF"/>
                </a:solidFill>
                <a:latin typeface="微軟正黑體" panose="020B0604030504040204" pitchFamily="34" charset="-120"/>
                <a:ea typeface="微軟正黑體" panose="020B0604030504040204" pitchFamily="34" charset="-120"/>
                <a:cs typeface="Tahoma" pitchFamily="34" charset="0"/>
              </a:rPr>
              <a:t>健康安全</a:t>
            </a:r>
            <a:endParaRPr lang="en-US" altLang="zh-CN" b="1" dirty="0">
              <a:solidFill>
                <a:srgbClr val="FFFFFF"/>
              </a:solidFill>
              <a:latin typeface="微軟正黑體" panose="020B0604030504040204" pitchFamily="34" charset="-120"/>
              <a:ea typeface="微軟正黑體" panose="020B0604030504040204" pitchFamily="34" charset="-120"/>
              <a:cs typeface="Tahoma" pitchFamily="34" charset="0"/>
            </a:endParaRPr>
          </a:p>
          <a:p>
            <a:pPr algn="ctr"/>
            <a:r>
              <a:rPr lang="zh-CN" altLang="en-US" b="1" dirty="0">
                <a:solidFill>
                  <a:srgbClr val="FFFFFF"/>
                </a:solidFill>
                <a:latin typeface="微軟正黑體" panose="020B0604030504040204" pitchFamily="34" charset="-120"/>
                <a:ea typeface="微軟正黑體" panose="020B0604030504040204" pitchFamily="34" charset="-120"/>
                <a:cs typeface="Tahoma" pitchFamily="34" charset="0"/>
              </a:rPr>
              <a:t>方针</a:t>
            </a:r>
            <a:endPar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endParaRPr>
          </a:p>
        </p:txBody>
      </p:sp>
      <p:sp>
        <p:nvSpPr>
          <p:cNvPr id="52265" name="Rectangle 1247"/>
          <p:cNvSpPr>
            <a:spLocks noChangeArrowheads="1"/>
          </p:cNvSpPr>
          <p:nvPr/>
        </p:nvSpPr>
        <p:spPr bwMode="auto">
          <a:xfrm>
            <a:off x="1528626" y="2791959"/>
            <a:ext cx="1029065" cy="841421"/>
          </a:xfrm>
          <a:prstGeom prst="rect">
            <a:avLst/>
          </a:prstGeom>
          <a:solidFill>
            <a:srgbClr val="FF0000"/>
          </a:solidFill>
          <a:ln w="6350">
            <a:solidFill>
              <a:srgbClr val="000000"/>
            </a:solidFill>
            <a:round/>
            <a:headEnd/>
            <a:tailEnd/>
          </a:ln>
        </p:spPr>
        <p:txBody>
          <a:bodyPr lIns="45720" rIns="45720" anchor="ctr" anchorCtr="1"/>
          <a:lstStyle/>
          <a:p>
            <a:pPr algn="ctr"/>
            <a:r>
              <a:rPr lang="en-US" altLang="zh-TW" b="1" dirty="0">
                <a:solidFill>
                  <a:srgbClr val="FFFFFF"/>
                </a:solidFill>
                <a:latin typeface="微軟正黑體" panose="020B0604030504040204" pitchFamily="34" charset="-120"/>
                <a:ea typeface="微軟正黑體" panose="020B0604030504040204" pitchFamily="34" charset="-120"/>
                <a:cs typeface="Tahoma" pitchFamily="34" charset="0"/>
              </a:rPr>
              <a:t>5.3</a:t>
            </a:r>
            <a:endParaRPr lang="en-US" altLang="zh-TW" b="1" dirty="0">
              <a:latin typeface="微軟正黑體" panose="020B0604030504040204" pitchFamily="34" charset="-120"/>
              <a:ea typeface="微軟正黑體" panose="020B0604030504040204" pitchFamily="34" charset="-120"/>
            </a:endParaRPr>
          </a:p>
          <a:p>
            <a:pPr algn="ctr" eaLnBrk="0" hangingPunct="0"/>
            <a:r>
              <a:rPr lang="zh-CN" altLang="en-US" b="1" dirty="0">
                <a:solidFill>
                  <a:srgbClr val="FFFFFF"/>
                </a:solidFill>
                <a:latin typeface="微軟正黑體" panose="020B0604030504040204" pitchFamily="34" charset="-120"/>
                <a:ea typeface="微軟正黑體" panose="020B0604030504040204" pitchFamily="34" charset="-120"/>
                <a:cs typeface="Tahoma" pitchFamily="34" charset="0"/>
              </a:rPr>
              <a:t>组织的角色、责任</a:t>
            </a:r>
            <a:endParaRPr lang="en-US" altLang="zh-CN" b="1" dirty="0">
              <a:solidFill>
                <a:srgbClr val="FFFFFF"/>
              </a:solidFill>
              <a:latin typeface="微軟正黑體" panose="020B0604030504040204" pitchFamily="34" charset="-120"/>
              <a:ea typeface="微軟正黑體" panose="020B0604030504040204" pitchFamily="34" charset="-120"/>
              <a:cs typeface="Tahoma" pitchFamily="34" charset="0"/>
            </a:endParaRPr>
          </a:p>
          <a:p>
            <a:pPr algn="ctr" eaLnBrk="0" hangingPunct="0"/>
            <a:r>
              <a:rPr lang="zh-CN" altLang="en-US" b="1" dirty="0">
                <a:solidFill>
                  <a:srgbClr val="FFFFFF"/>
                </a:solidFill>
                <a:latin typeface="微軟正黑體" panose="020B0604030504040204" pitchFamily="34" charset="-120"/>
                <a:ea typeface="微軟正黑體" panose="020B0604030504040204" pitchFamily="34" charset="-120"/>
                <a:cs typeface="Tahoma" pitchFamily="34" charset="0"/>
              </a:rPr>
              <a:t>及授权</a:t>
            </a:r>
            <a:endParaRPr lang="zh-TW" altLang="en-US" b="1" dirty="0">
              <a:latin typeface="微軟正黑體" panose="020B0604030504040204" pitchFamily="34" charset="-120"/>
              <a:ea typeface="微軟正黑體" panose="020B0604030504040204" pitchFamily="34" charset="-120"/>
            </a:endParaRPr>
          </a:p>
        </p:txBody>
      </p:sp>
      <p:cxnSp>
        <p:nvCxnSpPr>
          <p:cNvPr id="52266" name="Straight Arrow Connector 1248"/>
          <p:cNvCxnSpPr>
            <a:cxnSpLocks noChangeShapeType="1"/>
          </p:cNvCxnSpPr>
          <p:nvPr/>
        </p:nvCxnSpPr>
        <p:spPr bwMode="auto">
          <a:xfrm>
            <a:off x="2043156" y="1815071"/>
            <a:ext cx="0" cy="13399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67" name="Straight Arrow Connector 1249"/>
          <p:cNvCxnSpPr>
            <a:cxnSpLocks noChangeShapeType="1"/>
          </p:cNvCxnSpPr>
          <p:nvPr/>
        </p:nvCxnSpPr>
        <p:spPr bwMode="auto">
          <a:xfrm>
            <a:off x="2043156" y="2661938"/>
            <a:ext cx="0" cy="13392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2268" name="Rectangle 1250"/>
          <p:cNvSpPr>
            <a:spLocks noChangeArrowheads="1"/>
          </p:cNvSpPr>
          <p:nvPr/>
        </p:nvSpPr>
        <p:spPr bwMode="auto">
          <a:xfrm>
            <a:off x="6345602" y="3298871"/>
            <a:ext cx="1029163" cy="597273"/>
          </a:xfrm>
          <a:prstGeom prst="rect">
            <a:avLst/>
          </a:prstGeom>
          <a:solidFill>
            <a:srgbClr val="FF0000"/>
          </a:solidFill>
          <a:ln w="6350">
            <a:solidFill>
              <a:srgbClr val="000000"/>
            </a:solidFill>
            <a:round/>
            <a:headEnd/>
            <a:tailEnd/>
          </a:ln>
        </p:spPr>
        <p:txBody>
          <a:bodyPr lIns="45720" rIns="45720" anchor="ctr" anchorCtr="1"/>
          <a:lstStyle/>
          <a:p>
            <a:pPr algn="ctr"/>
            <a:r>
              <a:rPr lang="en-US" altLang="zh-TW" sz="1200" b="1" dirty="0">
                <a:solidFill>
                  <a:srgbClr val="FFFFFF"/>
                </a:solidFill>
                <a:latin typeface="微軟正黑體" panose="020B0604030504040204" pitchFamily="34" charset="-120"/>
                <a:ea typeface="微軟正黑體" panose="020B0604030504040204" pitchFamily="34" charset="-120"/>
                <a:cs typeface="Tahoma" pitchFamily="34" charset="0"/>
              </a:rPr>
              <a:t>9.2</a:t>
            </a:r>
            <a:endParaRPr lang="en-US" altLang="zh-TW" sz="1200" b="1" dirty="0">
              <a:latin typeface="微軟正黑體" panose="020B0604030504040204" pitchFamily="34" charset="-120"/>
              <a:ea typeface="微軟正黑體" panose="020B0604030504040204" pitchFamily="34" charset="-120"/>
            </a:endParaRPr>
          </a:p>
          <a:p>
            <a:pPr algn="ctr" eaLnBrk="0" hangingPunct="0"/>
            <a:r>
              <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rPr>
              <a:t>内部审核</a:t>
            </a:r>
            <a:endParaRPr lang="zh-TW" altLang="en-US" b="1" dirty="0">
              <a:latin typeface="微軟正黑體" panose="020B0604030504040204" pitchFamily="34" charset="-120"/>
              <a:ea typeface="微軟正黑體" panose="020B0604030504040204" pitchFamily="34" charset="-120"/>
            </a:endParaRPr>
          </a:p>
        </p:txBody>
      </p:sp>
      <p:sp>
        <p:nvSpPr>
          <p:cNvPr id="52269" name="Rectangle 1251"/>
          <p:cNvSpPr>
            <a:spLocks noChangeArrowheads="1"/>
          </p:cNvSpPr>
          <p:nvPr/>
        </p:nvSpPr>
        <p:spPr bwMode="auto">
          <a:xfrm>
            <a:off x="6345602" y="4020280"/>
            <a:ext cx="1029163" cy="705955"/>
          </a:xfrm>
          <a:prstGeom prst="rect">
            <a:avLst/>
          </a:prstGeom>
          <a:solidFill>
            <a:srgbClr val="FF0000"/>
          </a:solidFill>
          <a:ln w="6350">
            <a:solidFill>
              <a:srgbClr val="000000"/>
            </a:solidFill>
            <a:round/>
            <a:headEnd/>
            <a:tailEnd/>
          </a:ln>
        </p:spPr>
        <p:txBody>
          <a:bodyPr lIns="45720" rIns="45720" anchor="ctr" anchorCtr="1"/>
          <a:lstStyle/>
          <a:p>
            <a:pPr algn="ctr"/>
            <a:r>
              <a:rPr lang="en-US" altLang="zh-TW" sz="1200" b="1" dirty="0">
                <a:solidFill>
                  <a:srgbClr val="FFFFFF"/>
                </a:solidFill>
                <a:latin typeface="微軟正黑體" panose="020B0604030504040204" pitchFamily="34" charset="-120"/>
                <a:ea typeface="微軟正黑體" panose="020B0604030504040204" pitchFamily="34" charset="-120"/>
                <a:cs typeface="Tahoma" pitchFamily="34" charset="0"/>
              </a:rPr>
              <a:t>9.3</a:t>
            </a:r>
            <a:endParaRPr lang="en-US" altLang="zh-TW" sz="1200" b="1" dirty="0">
              <a:latin typeface="微軟正黑體" panose="020B0604030504040204" pitchFamily="34" charset="-120"/>
              <a:ea typeface="微軟正黑體" panose="020B0604030504040204" pitchFamily="34" charset="-120"/>
            </a:endParaRPr>
          </a:p>
          <a:p>
            <a:pPr algn="ctr" eaLnBrk="0" hangingPunct="0"/>
            <a:r>
              <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rPr>
              <a:t>管理审查</a:t>
            </a:r>
            <a:endParaRPr lang="zh-TW" altLang="en-US" b="1" dirty="0">
              <a:latin typeface="微軟正黑體" panose="020B0604030504040204" pitchFamily="34" charset="-120"/>
              <a:ea typeface="微軟正黑體" panose="020B0604030504040204" pitchFamily="34" charset="-120"/>
            </a:endParaRPr>
          </a:p>
        </p:txBody>
      </p:sp>
      <p:cxnSp>
        <p:nvCxnSpPr>
          <p:cNvPr id="52270" name="Straight Arrow Connector 1252"/>
          <p:cNvCxnSpPr>
            <a:cxnSpLocks noChangeShapeType="1"/>
          </p:cNvCxnSpPr>
          <p:nvPr/>
        </p:nvCxnSpPr>
        <p:spPr bwMode="auto">
          <a:xfrm>
            <a:off x="6860131" y="3886359"/>
            <a:ext cx="0" cy="13215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2271" name="Rectangle 1253"/>
          <p:cNvSpPr>
            <a:spLocks noChangeArrowheads="1"/>
          </p:cNvSpPr>
          <p:nvPr/>
        </p:nvSpPr>
        <p:spPr bwMode="auto">
          <a:xfrm>
            <a:off x="5114764" y="1099036"/>
            <a:ext cx="1019751" cy="455519"/>
          </a:xfrm>
          <a:prstGeom prst="rect">
            <a:avLst/>
          </a:prstGeom>
          <a:solidFill>
            <a:srgbClr val="808080"/>
          </a:solidFill>
          <a:ln w="6350">
            <a:solidFill>
              <a:srgbClr val="000000"/>
            </a:solidFill>
            <a:round/>
            <a:headEnd/>
            <a:tailEnd/>
          </a:ln>
        </p:spPr>
        <p:txBody>
          <a:bodyPr lIns="45720" rIns="45720" anchor="ctr" anchorCtr="1"/>
          <a:lstStyle/>
          <a:p>
            <a:pPr algn="ctr"/>
            <a:r>
              <a:rPr lang="en-US" altLang="zh-TW" sz="1200" dirty="0">
                <a:solidFill>
                  <a:srgbClr val="FFFFFF"/>
                </a:solidFill>
                <a:latin typeface="Microsoft YaHei" pitchFamily="34" charset="-122"/>
                <a:ea typeface="Microsoft YaHei" pitchFamily="34" charset="-122"/>
                <a:cs typeface="Tahoma" pitchFamily="34" charset="0"/>
              </a:rPr>
              <a:t>8.1</a:t>
            </a:r>
            <a:endParaRPr lang="en-US" altLang="zh-TW" sz="1200" dirty="0">
              <a:latin typeface="Microsoft YaHei" pitchFamily="34" charset="-122"/>
              <a:ea typeface="Microsoft YaHei" pitchFamily="34" charset="-122"/>
            </a:endParaRPr>
          </a:p>
          <a:p>
            <a:pPr algn="ctr" eaLnBrk="0" hangingPunct="0"/>
            <a:r>
              <a:rPr lang="zh-CN" altLang="en-US" sz="1200" dirty="0">
                <a:solidFill>
                  <a:srgbClr val="FFFFFF"/>
                </a:solidFill>
                <a:latin typeface="Microsoft YaHei" pitchFamily="34" charset="-122"/>
                <a:ea typeface="Microsoft YaHei" pitchFamily="34" charset="-122"/>
                <a:cs typeface="Tahoma" pitchFamily="34" charset="0"/>
              </a:rPr>
              <a:t>运</a:t>
            </a:r>
            <a:r>
              <a:rPr lang="zh-TW" altLang="en-US" sz="1200" dirty="0">
                <a:solidFill>
                  <a:srgbClr val="FFFFFF"/>
                </a:solidFill>
                <a:latin typeface="Microsoft YaHei" pitchFamily="34" charset="-122"/>
                <a:ea typeface="Microsoft YaHei" pitchFamily="34" charset="-122"/>
                <a:cs typeface="Tahoma" pitchFamily="34" charset="0"/>
              </a:rPr>
              <a:t>行</a:t>
            </a:r>
            <a:r>
              <a:rPr lang="zh-CN" altLang="en-US" sz="1200" dirty="0">
                <a:solidFill>
                  <a:srgbClr val="FFFFFF"/>
                </a:solidFill>
                <a:latin typeface="Microsoft YaHei" pitchFamily="34" charset="-122"/>
                <a:ea typeface="Microsoft YaHei" pitchFamily="34" charset="-122"/>
                <a:cs typeface="Tahoma" pitchFamily="34" charset="0"/>
              </a:rPr>
              <a:t>策划控制</a:t>
            </a:r>
            <a:endParaRPr lang="zh-TW" altLang="en-US" sz="1200" dirty="0">
              <a:latin typeface="Microsoft YaHei" pitchFamily="34" charset="-122"/>
              <a:ea typeface="Microsoft YaHei" pitchFamily="34" charset="-122"/>
            </a:endParaRPr>
          </a:p>
        </p:txBody>
      </p:sp>
      <p:cxnSp>
        <p:nvCxnSpPr>
          <p:cNvPr id="52272" name="Straight Arrow Connector 1254"/>
          <p:cNvCxnSpPr>
            <a:cxnSpLocks noChangeShapeType="1"/>
          </p:cNvCxnSpPr>
          <p:nvPr/>
        </p:nvCxnSpPr>
        <p:spPr bwMode="auto">
          <a:xfrm>
            <a:off x="5624587" y="971662"/>
            <a:ext cx="0" cy="132376"/>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73" name="Straight Arrow Connector 1257"/>
          <p:cNvCxnSpPr>
            <a:cxnSpLocks noChangeShapeType="1"/>
          </p:cNvCxnSpPr>
          <p:nvPr/>
        </p:nvCxnSpPr>
        <p:spPr bwMode="auto">
          <a:xfrm rot="5400000">
            <a:off x="5596278" y="1600684"/>
            <a:ext cx="110096" cy="1588"/>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2274" name="Rectangle 1258"/>
          <p:cNvSpPr>
            <a:spLocks noChangeArrowheads="1"/>
          </p:cNvSpPr>
          <p:nvPr/>
        </p:nvSpPr>
        <p:spPr bwMode="auto">
          <a:xfrm>
            <a:off x="5123887" y="2680556"/>
            <a:ext cx="1019751" cy="324036"/>
          </a:xfrm>
          <a:prstGeom prst="rect">
            <a:avLst/>
          </a:prstGeom>
          <a:solidFill>
            <a:srgbClr val="006600"/>
          </a:solidFill>
          <a:ln w="6350">
            <a:solidFill>
              <a:srgbClr val="000000"/>
            </a:solidFill>
            <a:round/>
            <a:headEnd/>
            <a:tailEnd/>
          </a:ln>
        </p:spPr>
        <p:txBody>
          <a:bodyPr lIns="45720" rIns="45720" anchor="ctr" anchorCtr="1"/>
          <a:lstStyle/>
          <a:p>
            <a:pPr algn="ctr"/>
            <a:r>
              <a:rPr lang="en-US" altLang="zh-TW" dirty="0">
                <a:solidFill>
                  <a:srgbClr val="FFFFFF"/>
                </a:solidFill>
                <a:latin typeface="Tahoma" pitchFamily="34" charset="0"/>
                <a:cs typeface="Tahoma" pitchFamily="34" charset="0"/>
              </a:rPr>
              <a:t>8.1.3</a:t>
            </a:r>
          </a:p>
          <a:p>
            <a:pPr algn="ctr"/>
            <a:r>
              <a:rPr lang="zh-TW" altLang="en-US" dirty="0">
                <a:solidFill>
                  <a:srgbClr val="FFFFFF"/>
                </a:solidFill>
                <a:latin typeface="Microsoft YaHei" pitchFamily="34" charset="-122"/>
                <a:ea typeface="Microsoft YaHei" pitchFamily="34" charset="-122"/>
                <a:cs typeface="Tahoma" pitchFamily="34" charset="0"/>
              </a:rPr>
              <a:t>变更管理</a:t>
            </a:r>
          </a:p>
        </p:txBody>
      </p:sp>
      <p:cxnSp>
        <p:nvCxnSpPr>
          <p:cNvPr id="52275" name="Straight Arrow Connector 1259"/>
          <p:cNvCxnSpPr>
            <a:cxnSpLocks noChangeShapeType="1"/>
          </p:cNvCxnSpPr>
          <p:nvPr/>
        </p:nvCxnSpPr>
        <p:spPr bwMode="auto">
          <a:xfrm>
            <a:off x="6860131" y="1812349"/>
            <a:ext cx="0" cy="13399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2276" name="Rectangle 1260"/>
          <p:cNvSpPr>
            <a:spLocks noChangeArrowheads="1"/>
          </p:cNvSpPr>
          <p:nvPr/>
        </p:nvSpPr>
        <p:spPr bwMode="auto">
          <a:xfrm>
            <a:off x="6345602" y="1948772"/>
            <a:ext cx="1029163" cy="505809"/>
          </a:xfrm>
          <a:prstGeom prst="rect">
            <a:avLst/>
          </a:prstGeom>
          <a:solidFill>
            <a:srgbClr val="FF0000"/>
          </a:solidFill>
          <a:ln w="6350">
            <a:solidFill>
              <a:srgbClr val="000000"/>
            </a:solidFill>
            <a:round/>
            <a:headEnd/>
            <a:tailEnd/>
          </a:ln>
        </p:spPr>
        <p:txBody>
          <a:bodyPr lIns="45720" rIns="45720" anchor="ctr" anchorCtr="1"/>
          <a:lstStyle/>
          <a:p>
            <a:pPr algn="ctr"/>
            <a:r>
              <a:rPr lang="en-US" altLang="zh-TW" sz="1200" dirty="0">
                <a:solidFill>
                  <a:srgbClr val="FFFFFF"/>
                </a:solidFill>
                <a:latin typeface="Microsoft YaHei" pitchFamily="34" charset="-122"/>
                <a:ea typeface="Microsoft YaHei" pitchFamily="34" charset="-122"/>
                <a:cs typeface="Tahoma" pitchFamily="34" charset="0"/>
              </a:rPr>
              <a:t>9.1.1</a:t>
            </a:r>
          </a:p>
          <a:p>
            <a:pPr algn="ctr"/>
            <a:r>
              <a:rPr lang="zh-TW" altLang="en-US" dirty="0">
                <a:solidFill>
                  <a:srgbClr val="FFFFFF"/>
                </a:solidFill>
                <a:latin typeface="Microsoft YaHei" pitchFamily="34" charset="-122"/>
                <a:ea typeface="Microsoft YaHei" pitchFamily="34" charset="-122"/>
                <a:cs typeface="Tahoma" pitchFamily="34" charset="0"/>
              </a:rPr>
              <a:t>总则</a:t>
            </a:r>
          </a:p>
        </p:txBody>
      </p:sp>
      <p:sp>
        <p:nvSpPr>
          <p:cNvPr id="52277" name="Rectangle 1261"/>
          <p:cNvSpPr>
            <a:spLocks noChangeArrowheads="1"/>
          </p:cNvSpPr>
          <p:nvPr/>
        </p:nvSpPr>
        <p:spPr bwMode="auto">
          <a:xfrm>
            <a:off x="6345602" y="2610281"/>
            <a:ext cx="1029163" cy="535390"/>
          </a:xfrm>
          <a:prstGeom prst="rect">
            <a:avLst/>
          </a:prstGeom>
          <a:solidFill>
            <a:srgbClr val="FF0000"/>
          </a:solidFill>
          <a:ln w="6350">
            <a:solidFill>
              <a:srgbClr val="000000"/>
            </a:solidFill>
            <a:round/>
            <a:headEnd/>
            <a:tailEnd/>
          </a:ln>
        </p:spPr>
        <p:txBody>
          <a:bodyPr lIns="45720" rIns="45720" anchor="ctr" anchorCtr="1"/>
          <a:lstStyle/>
          <a:p>
            <a:pPr algn="ctr"/>
            <a:r>
              <a:rPr lang="en-US" altLang="zh-TW" sz="1200" dirty="0">
                <a:solidFill>
                  <a:srgbClr val="FFFFFF"/>
                </a:solidFill>
                <a:latin typeface="Microsoft YaHei" pitchFamily="34" charset="-122"/>
                <a:ea typeface="Microsoft YaHei" pitchFamily="34" charset="-122"/>
                <a:cs typeface="Tahoma" pitchFamily="34" charset="0"/>
              </a:rPr>
              <a:t>9.1.2</a:t>
            </a:r>
          </a:p>
          <a:p>
            <a:pPr algn="ctr"/>
            <a:r>
              <a:rPr lang="zh-TW" altLang="en-US" dirty="0">
                <a:solidFill>
                  <a:srgbClr val="FFFFFF"/>
                </a:solidFill>
                <a:latin typeface="Microsoft YaHei" pitchFamily="34" charset="-122"/>
                <a:ea typeface="Microsoft YaHei" pitchFamily="34" charset="-122"/>
                <a:cs typeface="Tahoma" pitchFamily="34" charset="0"/>
              </a:rPr>
              <a:t>合规性评价</a:t>
            </a:r>
          </a:p>
        </p:txBody>
      </p:sp>
      <p:cxnSp>
        <p:nvCxnSpPr>
          <p:cNvPr id="52278" name="Straight Arrow Connector 1262"/>
          <p:cNvCxnSpPr>
            <a:cxnSpLocks noChangeShapeType="1"/>
          </p:cNvCxnSpPr>
          <p:nvPr/>
        </p:nvCxnSpPr>
        <p:spPr bwMode="auto">
          <a:xfrm>
            <a:off x="6860131" y="2460100"/>
            <a:ext cx="0" cy="13399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79" name="Straight Arrow Connector 1263"/>
          <p:cNvCxnSpPr>
            <a:cxnSpLocks noChangeShapeType="1"/>
          </p:cNvCxnSpPr>
          <p:nvPr/>
        </p:nvCxnSpPr>
        <p:spPr bwMode="auto">
          <a:xfrm>
            <a:off x="6860131" y="3145304"/>
            <a:ext cx="0" cy="13399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2280" name="Rectangle 1264"/>
          <p:cNvSpPr>
            <a:spLocks noChangeArrowheads="1"/>
          </p:cNvSpPr>
          <p:nvPr/>
        </p:nvSpPr>
        <p:spPr bwMode="auto">
          <a:xfrm>
            <a:off x="3935693" y="1104038"/>
            <a:ext cx="1088185" cy="547678"/>
          </a:xfrm>
          <a:prstGeom prst="rect">
            <a:avLst/>
          </a:prstGeom>
          <a:solidFill>
            <a:srgbClr val="FF0000"/>
          </a:solidFill>
          <a:ln w="6350">
            <a:solidFill>
              <a:srgbClr val="000000"/>
            </a:solidFill>
            <a:round/>
            <a:headEnd/>
            <a:tailEnd/>
          </a:ln>
        </p:spPr>
        <p:txBody>
          <a:bodyPr lIns="45720" rIns="45720" anchor="ctr" anchorCtr="1"/>
          <a:lstStyle/>
          <a:p>
            <a:pPr algn="ctr"/>
            <a:r>
              <a:rPr lang="en-US" altLang="zh-TW" b="1" dirty="0">
                <a:solidFill>
                  <a:srgbClr val="FFFFFF"/>
                </a:solidFill>
                <a:latin typeface="微軟正黑體" panose="020B0604030504040204" pitchFamily="34" charset="-120"/>
                <a:ea typeface="微軟正黑體" panose="020B0604030504040204" pitchFamily="34" charset="-120"/>
                <a:cs typeface="Tahoma" pitchFamily="34" charset="0"/>
              </a:rPr>
              <a:t>7.1</a:t>
            </a:r>
            <a:endParaRPr lang="en-US" altLang="zh-TW" b="1" dirty="0">
              <a:latin typeface="微軟正黑體" panose="020B0604030504040204" pitchFamily="34" charset="-120"/>
              <a:ea typeface="微軟正黑體" panose="020B0604030504040204" pitchFamily="34" charset="-120"/>
            </a:endParaRPr>
          </a:p>
          <a:p>
            <a:pPr algn="ctr" eaLnBrk="0" hangingPunct="0"/>
            <a:r>
              <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rPr>
              <a:t>资源</a:t>
            </a:r>
            <a:endParaRPr lang="zh-TW" altLang="en-US" b="1" dirty="0">
              <a:latin typeface="微軟正黑體" panose="020B0604030504040204" pitchFamily="34" charset="-120"/>
              <a:ea typeface="微軟正黑體" panose="020B0604030504040204" pitchFamily="34" charset="-120"/>
            </a:endParaRPr>
          </a:p>
        </p:txBody>
      </p:sp>
      <p:sp>
        <p:nvSpPr>
          <p:cNvPr id="52281" name="Rectangle 1265"/>
          <p:cNvSpPr>
            <a:spLocks noChangeArrowheads="1"/>
          </p:cNvSpPr>
          <p:nvPr/>
        </p:nvSpPr>
        <p:spPr bwMode="auto">
          <a:xfrm>
            <a:off x="3935693" y="2537243"/>
            <a:ext cx="1088185" cy="533771"/>
          </a:xfrm>
          <a:prstGeom prst="rect">
            <a:avLst/>
          </a:prstGeom>
          <a:solidFill>
            <a:srgbClr val="808080"/>
          </a:solidFill>
          <a:ln>
            <a:noFill/>
          </a:ln>
          <a:extLst>
            <a:ext uri="{91240B29-F687-4F45-9708-019B960494DF}">
              <a14:hiddenLine xmlns:a14="http://schemas.microsoft.com/office/drawing/2010/main" w="6350">
                <a:solidFill>
                  <a:srgbClr val="000000"/>
                </a:solidFill>
                <a:round/>
                <a:headEnd/>
                <a:tailEnd/>
              </a14:hiddenLine>
            </a:ext>
          </a:extLst>
        </p:spPr>
        <p:txBody>
          <a:bodyPr lIns="45720" rIns="45720" anchor="ctr" anchorCtr="1"/>
          <a:lstStyle/>
          <a:p>
            <a:pPr algn="ctr"/>
            <a:r>
              <a:rPr lang="en-US" altLang="zh-TW" b="1" dirty="0">
                <a:solidFill>
                  <a:schemeClr val="bg1"/>
                </a:solidFill>
                <a:latin typeface="微軟正黑體" panose="020B0604030504040204" pitchFamily="34" charset="-120"/>
                <a:ea typeface="微軟正黑體" panose="020B0604030504040204" pitchFamily="34" charset="-120"/>
                <a:cs typeface="Tahoma" pitchFamily="34" charset="0"/>
              </a:rPr>
              <a:t>7.3</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eaLnBrk="0" hangingPunct="0"/>
            <a:r>
              <a:rPr lang="zh-TW" altLang="en-US" b="1" dirty="0">
                <a:solidFill>
                  <a:schemeClr val="bg1"/>
                </a:solidFill>
                <a:latin typeface="微軟正黑體" panose="020B0604030504040204" pitchFamily="34" charset="-120"/>
                <a:ea typeface="微軟正黑體" panose="020B0604030504040204" pitchFamily="34" charset="-120"/>
              </a:rPr>
              <a:t>意识</a:t>
            </a:r>
          </a:p>
        </p:txBody>
      </p:sp>
      <p:sp>
        <p:nvSpPr>
          <p:cNvPr id="52282" name="Rectangle 1266"/>
          <p:cNvSpPr>
            <a:spLocks noChangeArrowheads="1"/>
          </p:cNvSpPr>
          <p:nvPr/>
        </p:nvSpPr>
        <p:spPr bwMode="auto">
          <a:xfrm>
            <a:off x="3935791" y="3232721"/>
            <a:ext cx="1088087" cy="510519"/>
          </a:xfrm>
          <a:prstGeom prst="rect">
            <a:avLst/>
          </a:prstGeom>
          <a:solidFill>
            <a:srgbClr val="FF0000"/>
          </a:solidFill>
          <a:ln w="6350">
            <a:solidFill>
              <a:srgbClr val="000000"/>
            </a:solidFill>
            <a:round/>
            <a:headEnd/>
            <a:tailEnd/>
          </a:ln>
        </p:spPr>
        <p:txBody>
          <a:bodyPr lIns="45720" rIns="45720" anchor="ctr" anchorCtr="1"/>
          <a:lstStyle/>
          <a:p>
            <a:pPr algn="ctr"/>
            <a:r>
              <a:rPr lang="en-US" altLang="zh-TW" b="1" dirty="0">
                <a:solidFill>
                  <a:srgbClr val="FFFFFF"/>
                </a:solidFill>
                <a:latin typeface="微軟正黑體" panose="020B0604030504040204" pitchFamily="34" charset="-120"/>
                <a:ea typeface="微軟正黑體" panose="020B0604030504040204" pitchFamily="34" charset="-120"/>
                <a:cs typeface="Tahoma" pitchFamily="34" charset="0"/>
              </a:rPr>
              <a:t>7.4</a:t>
            </a:r>
            <a:endParaRPr lang="en-US" altLang="zh-TW" b="1" dirty="0">
              <a:latin typeface="微軟正黑體" panose="020B0604030504040204" pitchFamily="34" charset="-120"/>
              <a:ea typeface="微軟正黑體" panose="020B0604030504040204" pitchFamily="34" charset="-120"/>
            </a:endParaRPr>
          </a:p>
          <a:p>
            <a:pPr algn="ctr" eaLnBrk="0" hangingPunct="0"/>
            <a:r>
              <a:rPr lang="zh-TW" altLang="en-US" b="1" dirty="0">
                <a:solidFill>
                  <a:schemeClr val="bg1"/>
                </a:solidFill>
                <a:latin typeface="微軟正黑體" panose="020B0604030504040204" pitchFamily="34" charset="-120"/>
                <a:ea typeface="微軟正黑體" panose="020B0604030504040204" pitchFamily="34" charset="-120"/>
              </a:rPr>
              <a:t>沟通</a:t>
            </a:r>
          </a:p>
        </p:txBody>
      </p:sp>
      <p:sp>
        <p:nvSpPr>
          <p:cNvPr id="52283" name="Rectangle 1267"/>
          <p:cNvSpPr>
            <a:spLocks noChangeArrowheads="1"/>
          </p:cNvSpPr>
          <p:nvPr/>
        </p:nvSpPr>
        <p:spPr bwMode="auto">
          <a:xfrm>
            <a:off x="3935791" y="1841886"/>
            <a:ext cx="1088185" cy="517141"/>
          </a:xfrm>
          <a:prstGeom prst="rect">
            <a:avLst/>
          </a:prstGeom>
          <a:solidFill>
            <a:srgbClr val="FF0000"/>
          </a:solidFill>
          <a:ln>
            <a:noFill/>
          </a:ln>
          <a:extLst>
            <a:ext uri="{91240B29-F687-4F45-9708-019B960494DF}">
              <a14:hiddenLine xmlns:a14="http://schemas.microsoft.com/office/drawing/2010/main" w="6350">
                <a:solidFill>
                  <a:srgbClr val="000000"/>
                </a:solidFill>
                <a:round/>
                <a:headEnd/>
                <a:tailEnd/>
              </a14:hiddenLine>
            </a:ext>
          </a:extLst>
        </p:spPr>
        <p:txBody>
          <a:bodyPr lIns="45720" rIns="45720" anchor="ctr" anchorCtr="1"/>
          <a:lstStyle/>
          <a:p>
            <a:pPr algn="ctr"/>
            <a:r>
              <a:rPr lang="en-US" altLang="zh-TW" b="1" dirty="0">
                <a:solidFill>
                  <a:schemeClr val="bg1"/>
                </a:solidFill>
                <a:latin typeface="微軟正黑體" panose="020B0604030504040204" pitchFamily="34" charset="-120"/>
                <a:ea typeface="微軟正黑體" panose="020B0604030504040204" pitchFamily="34" charset="-120"/>
                <a:cs typeface="Tahoma" pitchFamily="34" charset="0"/>
              </a:rPr>
              <a:t>7.2</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eaLnBrk="0" hangingPunct="0"/>
            <a:r>
              <a:rPr lang="zh-TW" altLang="en-US" b="1" dirty="0">
                <a:solidFill>
                  <a:schemeClr val="bg1"/>
                </a:solidFill>
                <a:latin typeface="微軟正黑體" panose="020B0604030504040204" pitchFamily="34" charset="-120"/>
                <a:ea typeface="微軟正黑體" panose="020B0604030504040204" pitchFamily="34" charset="-120"/>
              </a:rPr>
              <a:t>能力</a:t>
            </a:r>
          </a:p>
        </p:txBody>
      </p:sp>
      <p:cxnSp>
        <p:nvCxnSpPr>
          <p:cNvPr id="52284" name="Straight Arrow Connector 1268"/>
          <p:cNvCxnSpPr>
            <a:cxnSpLocks noChangeShapeType="1"/>
          </p:cNvCxnSpPr>
          <p:nvPr/>
        </p:nvCxnSpPr>
        <p:spPr bwMode="auto">
          <a:xfrm>
            <a:off x="4448667" y="1673681"/>
            <a:ext cx="0" cy="13399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85" name="Straight Arrow Connector 1269"/>
          <p:cNvCxnSpPr>
            <a:cxnSpLocks noChangeShapeType="1"/>
          </p:cNvCxnSpPr>
          <p:nvPr/>
        </p:nvCxnSpPr>
        <p:spPr bwMode="auto">
          <a:xfrm>
            <a:off x="4462673" y="2359027"/>
            <a:ext cx="0" cy="13392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86" name="Straight Arrow Connector 1270"/>
          <p:cNvCxnSpPr>
            <a:cxnSpLocks noChangeShapeType="1"/>
          </p:cNvCxnSpPr>
          <p:nvPr/>
        </p:nvCxnSpPr>
        <p:spPr bwMode="auto">
          <a:xfrm>
            <a:off x="4462673" y="3098726"/>
            <a:ext cx="0" cy="13399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2287" name="Rectangle 1273"/>
          <p:cNvSpPr>
            <a:spLocks noChangeArrowheads="1"/>
          </p:cNvSpPr>
          <p:nvPr/>
        </p:nvSpPr>
        <p:spPr bwMode="auto">
          <a:xfrm>
            <a:off x="3935791" y="3896145"/>
            <a:ext cx="1088185" cy="579245"/>
          </a:xfrm>
          <a:prstGeom prst="rect">
            <a:avLst/>
          </a:prstGeom>
          <a:solidFill>
            <a:srgbClr val="FF0000"/>
          </a:solidFill>
          <a:ln w="6350">
            <a:solidFill>
              <a:srgbClr val="000000"/>
            </a:solidFill>
            <a:round/>
            <a:headEnd/>
            <a:tailEnd/>
          </a:ln>
        </p:spPr>
        <p:txBody>
          <a:bodyPr lIns="45720" rIns="45720" anchor="ctr" anchorCtr="1"/>
          <a:lstStyle/>
          <a:p>
            <a:pPr algn="ctr"/>
            <a:r>
              <a:rPr lang="en-US" altLang="zh-TW" b="1" dirty="0">
                <a:solidFill>
                  <a:srgbClr val="FFFFFF"/>
                </a:solidFill>
                <a:latin typeface="微軟正黑體" panose="020B0604030504040204" pitchFamily="34" charset="-120"/>
                <a:ea typeface="微軟正黑體" panose="020B0604030504040204" pitchFamily="34" charset="-120"/>
                <a:cs typeface="Tahoma" pitchFamily="34" charset="0"/>
              </a:rPr>
              <a:t>7.5</a:t>
            </a:r>
            <a:endParaRPr lang="en-US" altLang="zh-TW" b="1" dirty="0">
              <a:latin typeface="微軟正黑體" panose="020B0604030504040204" pitchFamily="34" charset="-120"/>
              <a:ea typeface="微軟正黑體" panose="020B0604030504040204" pitchFamily="34" charset="-120"/>
            </a:endParaRPr>
          </a:p>
          <a:p>
            <a:pPr algn="ctr" eaLnBrk="0" hangingPunct="0"/>
            <a:r>
              <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rPr>
              <a:t>文件化信息</a:t>
            </a:r>
            <a:endParaRPr lang="zh-TW" altLang="en-US" b="1" dirty="0">
              <a:latin typeface="微軟正黑體" panose="020B0604030504040204" pitchFamily="34" charset="-120"/>
              <a:ea typeface="微軟正黑體" panose="020B0604030504040204" pitchFamily="34" charset="-120"/>
            </a:endParaRPr>
          </a:p>
        </p:txBody>
      </p:sp>
      <p:cxnSp>
        <p:nvCxnSpPr>
          <p:cNvPr id="52288" name="Straight Arrow Connector 1274"/>
          <p:cNvCxnSpPr>
            <a:cxnSpLocks noChangeShapeType="1"/>
          </p:cNvCxnSpPr>
          <p:nvPr/>
        </p:nvCxnSpPr>
        <p:spPr bwMode="auto">
          <a:xfrm>
            <a:off x="4448667" y="3751994"/>
            <a:ext cx="0" cy="136644"/>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3" name="Rectangle 1260"/>
          <p:cNvSpPr>
            <a:spLocks noChangeArrowheads="1"/>
          </p:cNvSpPr>
          <p:nvPr/>
        </p:nvSpPr>
        <p:spPr bwMode="auto">
          <a:xfrm>
            <a:off x="2749517" y="1954299"/>
            <a:ext cx="1029163" cy="404198"/>
          </a:xfrm>
          <a:prstGeom prst="rect">
            <a:avLst/>
          </a:prstGeom>
          <a:solidFill>
            <a:srgbClr val="808080"/>
          </a:solidFill>
          <a:ln w="19050">
            <a:solidFill>
              <a:srgbClr val="000000"/>
            </a:solidFill>
            <a:round/>
            <a:headEnd/>
            <a:tailEnd/>
          </a:ln>
        </p:spPr>
        <p:txBody>
          <a:bodyPr lIns="45720" rIns="45720" anchor="ctr" anchorCtr="1"/>
          <a:lstStyle/>
          <a:p>
            <a:pPr algn="ctr"/>
            <a:r>
              <a:rPr lang="en-US" altLang="zh-TW" sz="1200" b="1" dirty="0">
                <a:solidFill>
                  <a:srgbClr val="FFFFFF"/>
                </a:solidFill>
                <a:latin typeface="微軟正黑體" panose="020B0604030504040204" pitchFamily="34" charset="-120"/>
                <a:ea typeface="微軟正黑體" panose="020B0604030504040204" pitchFamily="34" charset="-120"/>
                <a:cs typeface="Tahoma" pitchFamily="34" charset="0"/>
              </a:rPr>
              <a:t>6.1.1</a:t>
            </a:r>
          </a:p>
          <a:p>
            <a:pPr algn="ctr"/>
            <a:r>
              <a:rPr lang="zh-TW" altLang="en-US" sz="1200" b="1" dirty="0">
                <a:solidFill>
                  <a:srgbClr val="FFFFFF"/>
                </a:solidFill>
                <a:latin typeface="微軟正黑體" panose="020B0604030504040204" pitchFamily="34" charset="-120"/>
                <a:ea typeface="微軟正黑體" panose="020B0604030504040204" pitchFamily="34" charset="-120"/>
                <a:cs typeface="Tahoma" pitchFamily="34" charset="0"/>
              </a:rPr>
              <a:t>总則</a:t>
            </a:r>
          </a:p>
        </p:txBody>
      </p:sp>
      <p:sp>
        <p:nvSpPr>
          <p:cNvPr id="65" name="Rectangle 1260"/>
          <p:cNvSpPr>
            <a:spLocks noChangeArrowheads="1"/>
          </p:cNvSpPr>
          <p:nvPr/>
        </p:nvSpPr>
        <p:spPr bwMode="auto">
          <a:xfrm>
            <a:off x="2766229" y="2491738"/>
            <a:ext cx="1029163" cy="512855"/>
          </a:xfrm>
          <a:prstGeom prst="rect">
            <a:avLst/>
          </a:prstGeom>
          <a:solidFill>
            <a:srgbClr val="808080"/>
          </a:solidFill>
          <a:ln w="19050">
            <a:solidFill>
              <a:srgbClr val="000000"/>
            </a:solidFill>
            <a:round/>
            <a:headEnd/>
            <a:tailEnd/>
          </a:ln>
        </p:spPr>
        <p:txBody>
          <a:bodyPr lIns="45720" rIns="45720" anchor="ctr" anchorCtr="1"/>
          <a:lstStyle/>
          <a:p>
            <a:pPr algn="ctr"/>
            <a:r>
              <a:rPr lang="en-US" altLang="zh-TW" sz="1050" dirty="0">
                <a:solidFill>
                  <a:srgbClr val="FFFFFF"/>
                </a:solidFill>
                <a:latin typeface="Microsoft YaHei" pitchFamily="34" charset="-122"/>
                <a:ea typeface="Microsoft YaHei" pitchFamily="34" charset="-122"/>
                <a:cs typeface="Tahoma" pitchFamily="34" charset="0"/>
              </a:rPr>
              <a:t>6.1.2</a:t>
            </a:r>
          </a:p>
          <a:p>
            <a:pPr algn="ctr"/>
            <a:r>
              <a:rPr lang="zh-CN" altLang="en-US" sz="1050" dirty="0">
                <a:solidFill>
                  <a:srgbClr val="FFFFFF"/>
                </a:solidFill>
                <a:latin typeface="Microsoft YaHei" pitchFamily="34" charset="-122"/>
                <a:ea typeface="Microsoft YaHei" pitchFamily="34" charset="-122"/>
                <a:cs typeface="Tahoma" pitchFamily="34" charset="0"/>
              </a:rPr>
              <a:t>危</a:t>
            </a:r>
            <a:r>
              <a:rPr lang="zh-TW" altLang="en-US" sz="1050" dirty="0">
                <a:solidFill>
                  <a:srgbClr val="FFFFFF"/>
                </a:solidFill>
                <a:latin typeface="Microsoft YaHei" pitchFamily="34" charset="-122"/>
                <a:ea typeface="Microsoft YaHei" pitchFamily="34" charset="-122"/>
                <a:cs typeface="Tahoma" pitchFamily="34" charset="0"/>
              </a:rPr>
              <a:t>险源</a:t>
            </a:r>
            <a:r>
              <a:rPr lang="zh-CN" altLang="en-US" sz="1050" dirty="0">
                <a:solidFill>
                  <a:srgbClr val="FFFFFF"/>
                </a:solidFill>
                <a:latin typeface="Microsoft YaHei" pitchFamily="34" charset="-122"/>
                <a:ea typeface="Microsoft YaHei" pitchFamily="34" charset="-122"/>
                <a:cs typeface="Tahoma" pitchFamily="34" charset="0"/>
              </a:rPr>
              <a:t>辨识和风险与机</a:t>
            </a:r>
            <a:r>
              <a:rPr lang="zh-TW" altLang="en-US" sz="1050" dirty="0">
                <a:solidFill>
                  <a:srgbClr val="FFFFFF"/>
                </a:solidFill>
                <a:latin typeface="Microsoft YaHei" pitchFamily="34" charset="-122"/>
                <a:ea typeface="Microsoft YaHei" pitchFamily="34" charset="-122"/>
                <a:cs typeface="Tahoma" pitchFamily="34" charset="0"/>
              </a:rPr>
              <a:t>遇</a:t>
            </a:r>
            <a:r>
              <a:rPr lang="zh-CN" altLang="en-US" sz="1050" dirty="0">
                <a:solidFill>
                  <a:srgbClr val="FFFFFF"/>
                </a:solidFill>
                <a:latin typeface="Microsoft YaHei" pitchFamily="34" charset="-122"/>
                <a:ea typeface="Microsoft YaHei" pitchFamily="34" charset="-122"/>
                <a:cs typeface="Tahoma" pitchFamily="34" charset="0"/>
              </a:rPr>
              <a:t>评</a:t>
            </a:r>
            <a:r>
              <a:rPr lang="zh-TW" altLang="en-US" sz="1050" dirty="0">
                <a:solidFill>
                  <a:srgbClr val="FFFFFF"/>
                </a:solidFill>
                <a:latin typeface="Microsoft YaHei" pitchFamily="34" charset="-122"/>
                <a:ea typeface="Microsoft YaHei" pitchFamily="34" charset="-122"/>
                <a:cs typeface="Tahoma" pitchFamily="34" charset="0"/>
              </a:rPr>
              <a:t>估</a:t>
            </a:r>
          </a:p>
        </p:txBody>
      </p:sp>
      <p:sp>
        <p:nvSpPr>
          <p:cNvPr id="66" name="Rectangle 1260"/>
          <p:cNvSpPr>
            <a:spLocks noChangeArrowheads="1"/>
          </p:cNvSpPr>
          <p:nvPr/>
        </p:nvSpPr>
        <p:spPr bwMode="auto">
          <a:xfrm>
            <a:off x="2766229" y="3182802"/>
            <a:ext cx="1029163" cy="415857"/>
          </a:xfrm>
          <a:prstGeom prst="rect">
            <a:avLst/>
          </a:prstGeom>
          <a:solidFill>
            <a:srgbClr val="FF0000"/>
          </a:solidFill>
          <a:ln w="6350">
            <a:solidFill>
              <a:srgbClr val="000000"/>
            </a:solidFill>
            <a:round/>
            <a:headEnd/>
            <a:tailEnd/>
          </a:ln>
        </p:spPr>
        <p:txBody>
          <a:bodyPr lIns="45720" rIns="45720" anchor="ctr" anchorCtr="1"/>
          <a:lstStyle/>
          <a:p>
            <a:pPr algn="ctr"/>
            <a:r>
              <a:rPr lang="en-US" altLang="zh-TW" sz="1200" b="1" dirty="0">
                <a:solidFill>
                  <a:srgbClr val="FFFFFF"/>
                </a:solidFill>
                <a:latin typeface="微軟正黑體" panose="020B0604030504040204" pitchFamily="34" charset="-120"/>
                <a:ea typeface="微軟正黑體" panose="020B0604030504040204" pitchFamily="34" charset="-120"/>
                <a:cs typeface="Tahoma" pitchFamily="34" charset="0"/>
              </a:rPr>
              <a:t>6.1.3</a:t>
            </a:r>
          </a:p>
          <a:p>
            <a:pPr algn="ctr"/>
            <a:r>
              <a:rPr lang="zh-TW" altLang="en-US" sz="1200" b="1" dirty="0">
                <a:solidFill>
                  <a:srgbClr val="FFFFFF"/>
                </a:solidFill>
                <a:latin typeface="微軟正黑體" panose="020B0604030504040204" pitchFamily="34" charset="-120"/>
                <a:ea typeface="微軟正黑體" panose="020B0604030504040204" pitchFamily="34" charset="-120"/>
                <a:cs typeface="Tahoma" pitchFamily="34" charset="0"/>
              </a:rPr>
              <a:t>适用</a:t>
            </a:r>
            <a:r>
              <a:rPr lang="zh-CN" altLang="en-US" sz="1200" b="1" dirty="0">
                <a:solidFill>
                  <a:srgbClr val="FFFFFF"/>
                </a:solidFill>
                <a:latin typeface="微軟正黑體" panose="020B0604030504040204" pitchFamily="34" charset="-120"/>
                <a:ea typeface="微軟正黑體" panose="020B0604030504040204" pitchFamily="34" charset="-120"/>
                <a:cs typeface="Tahoma" pitchFamily="34" charset="0"/>
              </a:rPr>
              <a:t>法规要求</a:t>
            </a:r>
            <a:endParaRPr lang="zh-TW" altLang="en-US" sz="1200" b="1" dirty="0">
              <a:solidFill>
                <a:srgbClr val="FFFFFF"/>
              </a:solidFill>
              <a:latin typeface="微軟正黑體" panose="020B0604030504040204" pitchFamily="34" charset="-120"/>
              <a:ea typeface="微軟正黑體" panose="020B0604030504040204" pitchFamily="34" charset="-120"/>
              <a:cs typeface="Tahoma" pitchFamily="34" charset="0"/>
            </a:endParaRPr>
          </a:p>
        </p:txBody>
      </p:sp>
      <p:sp>
        <p:nvSpPr>
          <p:cNvPr id="67" name="Rectangle 1260"/>
          <p:cNvSpPr>
            <a:spLocks noChangeArrowheads="1"/>
          </p:cNvSpPr>
          <p:nvPr/>
        </p:nvSpPr>
        <p:spPr bwMode="auto">
          <a:xfrm>
            <a:off x="2779386" y="3792263"/>
            <a:ext cx="1029163" cy="400462"/>
          </a:xfrm>
          <a:prstGeom prst="rect">
            <a:avLst/>
          </a:prstGeom>
          <a:solidFill>
            <a:srgbClr val="FF0000"/>
          </a:solidFill>
          <a:ln w="19050">
            <a:solidFill>
              <a:srgbClr val="000000"/>
            </a:solidFill>
            <a:round/>
            <a:headEnd/>
            <a:tailEnd/>
          </a:ln>
        </p:spPr>
        <p:txBody>
          <a:bodyPr lIns="45720" rIns="45720" anchor="ctr" anchorCtr="1"/>
          <a:lstStyle/>
          <a:p>
            <a:pPr algn="ctr"/>
            <a:r>
              <a:rPr lang="en-US" altLang="zh-TW" sz="1200" b="1" dirty="0">
                <a:solidFill>
                  <a:srgbClr val="FFFFFF"/>
                </a:solidFill>
                <a:latin typeface="微軟正黑體" panose="020B0604030504040204" pitchFamily="34" charset="-120"/>
                <a:ea typeface="微軟正黑體" panose="020B0604030504040204" pitchFamily="34" charset="-120"/>
                <a:cs typeface="Tahoma" pitchFamily="34" charset="0"/>
              </a:rPr>
              <a:t>6.1.4</a:t>
            </a:r>
          </a:p>
          <a:p>
            <a:pPr algn="ctr"/>
            <a:r>
              <a:rPr lang="zh-CN" altLang="en-US" sz="1200" b="1" dirty="0">
                <a:solidFill>
                  <a:srgbClr val="FFFFFF"/>
                </a:solidFill>
                <a:latin typeface="微軟正黑體" panose="020B0604030504040204" pitchFamily="34" charset="-120"/>
                <a:ea typeface="微軟正黑體" panose="020B0604030504040204" pitchFamily="34" charset="-120"/>
                <a:cs typeface="Tahoma" pitchFamily="34" charset="0"/>
              </a:rPr>
              <a:t>策划措施</a:t>
            </a:r>
            <a:endParaRPr lang="zh-TW" altLang="en-US" sz="1200" b="1" dirty="0">
              <a:solidFill>
                <a:srgbClr val="FFFFFF"/>
              </a:solidFill>
              <a:latin typeface="微軟正黑體" panose="020B0604030504040204" pitchFamily="34" charset="-120"/>
              <a:ea typeface="微軟正黑體" panose="020B0604030504040204" pitchFamily="34" charset="-120"/>
              <a:cs typeface="Tahoma" pitchFamily="34" charset="0"/>
            </a:endParaRPr>
          </a:p>
        </p:txBody>
      </p:sp>
      <p:cxnSp>
        <p:nvCxnSpPr>
          <p:cNvPr id="68" name="Straight Arrow Connector 1215"/>
          <p:cNvCxnSpPr>
            <a:cxnSpLocks noChangeShapeType="1"/>
          </p:cNvCxnSpPr>
          <p:nvPr/>
        </p:nvCxnSpPr>
        <p:spPr bwMode="auto">
          <a:xfrm>
            <a:off x="3271346" y="2366819"/>
            <a:ext cx="0" cy="13392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0" name="Straight Arrow Connector 1215"/>
          <p:cNvCxnSpPr>
            <a:cxnSpLocks noChangeShapeType="1"/>
          </p:cNvCxnSpPr>
          <p:nvPr/>
        </p:nvCxnSpPr>
        <p:spPr bwMode="auto">
          <a:xfrm>
            <a:off x="3282415" y="3032691"/>
            <a:ext cx="0" cy="13392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1" name="Straight Arrow Connector 1215"/>
          <p:cNvCxnSpPr>
            <a:cxnSpLocks noChangeShapeType="1"/>
          </p:cNvCxnSpPr>
          <p:nvPr/>
        </p:nvCxnSpPr>
        <p:spPr bwMode="auto">
          <a:xfrm>
            <a:off x="3288280" y="3626757"/>
            <a:ext cx="0" cy="13392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2" name="Straight Arrow Connector 1215"/>
          <p:cNvCxnSpPr>
            <a:cxnSpLocks noChangeShapeType="1"/>
          </p:cNvCxnSpPr>
          <p:nvPr/>
        </p:nvCxnSpPr>
        <p:spPr bwMode="auto">
          <a:xfrm>
            <a:off x="3297962" y="4220823"/>
            <a:ext cx="0" cy="13392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3" name="Rectangle 1232"/>
          <p:cNvSpPr>
            <a:spLocks noChangeArrowheads="1"/>
          </p:cNvSpPr>
          <p:nvPr/>
        </p:nvSpPr>
        <p:spPr bwMode="auto">
          <a:xfrm>
            <a:off x="7706051" y="2734562"/>
            <a:ext cx="1136324" cy="589364"/>
          </a:xfrm>
          <a:prstGeom prst="rect">
            <a:avLst/>
          </a:prstGeom>
          <a:solidFill>
            <a:srgbClr val="FF0000"/>
          </a:solidFill>
          <a:ln w="6350">
            <a:solidFill>
              <a:srgbClr val="000000"/>
            </a:solidFill>
            <a:round/>
            <a:headEnd/>
            <a:tailEnd/>
          </a:ln>
        </p:spPr>
        <p:txBody>
          <a:bodyPr lIns="45720" rIns="45720" anchor="ctr" anchorCtr="1"/>
          <a:lstStyle/>
          <a:p>
            <a:pPr algn="ctr"/>
            <a:r>
              <a:rPr lang="en-US" altLang="zh-TW" sz="1200" b="1" dirty="0">
                <a:solidFill>
                  <a:srgbClr val="FFFFFF"/>
                </a:solidFill>
                <a:latin typeface="微軟正黑體" panose="020B0604030504040204" pitchFamily="34" charset="-120"/>
                <a:ea typeface="微軟正黑體" panose="020B0604030504040204" pitchFamily="34" charset="-120"/>
                <a:cs typeface="Tahoma" pitchFamily="34" charset="0"/>
              </a:rPr>
              <a:t>10.3</a:t>
            </a:r>
          </a:p>
          <a:p>
            <a:pPr algn="ctr"/>
            <a:r>
              <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rPr>
              <a:t>持续改进</a:t>
            </a:r>
            <a:endParaRPr lang="zh-TW" altLang="en-US" b="1" dirty="0">
              <a:latin typeface="微軟正黑體" panose="020B0604030504040204" pitchFamily="34" charset="-120"/>
              <a:ea typeface="微軟正黑體" panose="020B0604030504040204" pitchFamily="34" charset="-120"/>
            </a:endParaRPr>
          </a:p>
        </p:txBody>
      </p:sp>
      <p:cxnSp>
        <p:nvCxnSpPr>
          <p:cNvPr id="74" name="Straight Arrow Connector 1214"/>
          <p:cNvCxnSpPr>
            <a:cxnSpLocks noChangeShapeType="1"/>
          </p:cNvCxnSpPr>
          <p:nvPr/>
        </p:nvCxnSpPr>
        <p:spPr bwMode="auto">
          <a:xfrm>
            <a:off x="8225684" y="2600643"/>
            <a:ext cx="0" cy="13392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2" name="群組 74"/>
          <p:cNvGrpSpPr/>
          <p:nvPr/>
        </p:nvGrpSpPr>
        <p:grpSpPr>
          <a:xfrm>
            <a:off x="1500168" y="3644115"/>
            <a:ext cx="1040133" cy="869999"/>
            <a:chOff x="1500166" y="4857760"/>
            <a:chExt cx="1040133" cy="1159998"/>
          </a:xfrm>
          <a:solidFill>
            <a:srgbClr val="006600"/>
          </a:solidFill>
        </p:grpSpPr>
        <p:sp>
          <p:nvSpPr>
            <p:cNvPr id="76" name="Rectangle 98"/>
            <p:cNvSpPr>
              <a:spLocks noChangeArrowheads="1"/>
            </p:cNvSpPr>
            <p:nvPr/>
          </p:nvSpPr>
          <p:spPr bwMode="auto">
            <a:xfrm>
              <a:off x="1500166" y="5072074"/>
              <a:ext cx="1040133" cy="945684"/>
            </a:xfrm>
            <a:prstGeom prst="rect">
              <a:avLst/>
            </a:prstGeom>
            <a:grpFill/>
            <a:ln w="6350" algn="ctr">
              <a:noFill/>
              <a:round/>
              <a:headEnd/>
              <a:tailEnd/>
            </a:ln>
          </p:spPr>
          <p:txBody>
            <a:bodyPr lIns="45720" rIns="45720" anchor="ctr" anchorCtr="1"/>
            <a:lstStyle/>
            <a:p>
              <a:pPr algn="ctr" eaLnBrk="0" fontAlgn="base" hangingPunct="0">
                <a:spcBef>
                  <a:spcPct val="0"/>
                </a:spcBef>
                <a:spcAft>
                  <a:spcPct val="0"/>
                </a:spcAft>
              </a:pPr>
              <a:r>
                <a:rPr lang="en-US" dirty="0">
                  <a:solidFill>
                    <a:prstClr val="white"/>
                  </a:solidFill>
                  <a:latin typeface="微软雅黑" pitchFamily="34" charset="-122"/>
                  <a:ea typeface="微软雅黑" pitchFamily="34" charset="-122"/>
                  <a:cs typeface="Tahoma" pitchFamily="34" charset="0"/>
                </a:rPr>
                <a:t>5.4</a:t>
              </a:r>
            </a:p>
            <a:p>
              <a:pPr algn="ctr" eaLnBrk="0" fontAlgn="base" hangingPunct="0">
                <a:spcBef>
                  <a:spcPct val="0"/>
                </a:spcBef>
                <a:spcAft>
                  <a:spcPct val="0"/>
                </a:spcAft>
              </a:pPr>
              <a:r>
                <a:rPr lang="zh-CN" altLang="en-US" dirty="0">
                  <a:solidFill>
                    <a:prstClr val="white"/>
                  </a:solidFill>
                  <a:latin typeface="微软雅黑" pitchFamily="34" charset="-122"/>
                  <a:ea typeface="微软雅黑" pitchFamily="34" charset="-122"/>
                  <a:cs typeface="Tahoma" pitchFamily="34" charset="0"/>
                </a:rPr>
                <a:t>工作人员的协商与参与</a:t>
              </a:r>
              <a:endParaRPr lang="en-US" dirty="0">
                <a:solidFill>
                  <a:prstClr val="white"/>
                </a:solidFill>
                <a:latin typeface="微软雅黑" pitchFamily="34" charset="-122"/>
                <a:ea typeface="微软雅黑" pitchFamily="34" charset="-122"/>
                <a:cs typeface="Tahoma" pitchFamily="34" charset="0"/>
              </a:endParaRPr>
            </a:p>
          </p:txBody>
        </p:sp>
        <p:cxnSp>
          <p:nvCxnSpPr>
            <p:cNvPr id="77" name="Straight Arrow Connector 56"/>
            <p:cNvCxnSpPr/>
            <p:nvPr/>
          </p:nvCxnSpPr>
          <p:spPr bwMode="auto">
            <a:xfrm>
              <a:off x="2000232" y="4857760"/>
              <a:ext cx="0" cy="182028"/>
            </a:xfrm>
            <a:prstGeom prst="straightConnector1">
              <a:avLst/>
            </a:prstGeom>
            <a:grpFill/>
            <a:ln w="12700" cap="flat" cmpd="sng" algn="ctr">
              <a:solidFill>
                <a:schemeClr val="tx1"/>
              </a:solidFill>
              <a:prstDash val="solid"/>
              <a:round/>
              <a:headEnd type="none" w="med" len="med"/>
              <a:tailEnd type="triangle"/>
            </a:ln>
            <a:effectLst/>
          </p:spPr>
        </p:cxnSp>
      </p:grpSp>
      <p:sp>
        <p:nvSpPr>
          <p:cNvPr id="81" name="Rectangle 1258"/>
          <p:cNvSpPr>
            <a:spLocks noChangeArrowheads="1"/>
          </p:cNvSpPr>
          <p:nvPr/>
        </p:nvSpPr>
        <p:spPr bwMode="auto">
          <a:xfrm>
            <a:off x="5123887" y="3146380"/>
            <a:ext cx="1019751" cy="344267"/>
          </a:xfrm>
          <a:prstGeom prst="rect">
            <a:avLst/>
          </a:prstGeom>
          <a:solidFill>
            <a:srgbClr val="006600"/>
          </a:solidFill>
          <a:ln w="6350">
            <a:solidFill>
              <a:srgbClr val="000000"/>
            </a:solidFill>
            <a:round/>
            <a:headEnd/>
            <a:tailEnd/>
          </a:ln>
        </p:spPr>
        <p:txBody>
          <a:bodyPr lIns="45720" rIns="45720" anchor="ctr" anchorCtr="1"/>
          <a:lstStyle/>
          <a:p>
            <a:pPr algn="ctr"/>
            <a:r>
              <a:rPr lang="en-US" altLang="zh-TW" sz="1200" dirty="0">
                <a:solidFill>
                  <a:srgbClr val="FFFFFF"/>
                </a:solidFill>
                <a:latin typeface="Tahoma" pitchFamily="34" charset="0"/>
                <a:cs typeface="Tahoma" pitchFamily="34" charset="0"/>
              </a:rPr>
              <a:t>8.1.4 </a:t>
            </a:r>
            <a:r>
              <a:rPr lang="zh-TW" altLang="en-US" sz="1200" dirty="0">
                <a:solidFill>
                  <a:srgbClr val="FFFFFF"/>
                </a:solidFill>
                <a:latin typeface="Microsoft YaHei" pitchFamily="34" charset="-122"/>
                <a:ea typeface="Microsoft YaHei" pitchFamily="34" charset="-122"/>
                <a:cs typeface="Tahoma" pitchFamily="34" charset="0"/>
              </a:rPr>
              <a:t>采购</a:t>
            </a:r>
            <a:endParaRPr lang="en-US" altLang="zh-TW" sz="1200" dirty="0">
              <a:solidFill>
                <a:srgbClr val="FFFFFF"/>
              </a:solidFill>
              <a:latin typeface="Microsoft YaHei" pitchFamily="34" charset="-122"/>
              <a:ea typeface="Microsoft YaHei" pitchFamily="34" charset="-122"/>
              <a:cs typeface="Tahoma" pitchFamily="34" charset="0"/>
            </a:endParaRPr>
          </a:p>
          <a:p>
            <a:pPr algn="ctr"/>
            <a:r>
              <a:rPr lang="en-US" altLang="zh-TW" sz="1200" dirty="0">
                <a:solidFill>
                  <a:srgbClr val="FFFFFF"/>
                </a:solidFill>
                <a:latin typeface="Microsoft YaHei" pitchFamily="34" charset="-122"/>
                <a:ea typeface="Microsoft YaHei" pitchFamily="34" charset="-122"/>
                <a:cs typeface="Tahoma" pitchFamily="34" charset="0"/>
              </a:rPr>
              <a:t>8.1.4.1</a:t>
            </a:r>
            <a:r>
              <a:rPr lang="zh-TW" altLang="en-US" sz="1200" dirty="0">
                <a:solidFill>
                  <a:srgbClr val="FFFFFF"/>
                </a:solidFill>
                <a:latin typeface="Microsoft YaHei" pitchFamily="34" charset="-122"/>
                <a:ea typeface="Microsoft YaHei" pitchFamily="34" charset="-122"/>
                <a:cs typeface="Tahoma" pitchFamily="34" charset="0"/>
              </a:rPr>
              <a:t>总则</a:t>
            </a:r>
          </a:p>
        </p:txBody>
      </p:sp>
      <p:cxnSp>
        <p:nvCxnSpPr>
          <p:cNvPr id="83" name="Straight Arrow Connector 1257"/>
          <p:cNvCxnSpPr>
            <a:cxnSpLocks noChangeShapeType="1"/>
          </p:cNvCxnSpPr>
          <p:nvPr/>
        </p:nvCxnSpPr>
        <p:spPr bwMode="auto">
          <a:xfrm>
            <a:off x="5653329" y="3490647"/>
            <a:ext cx="0" cy="13392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4" name="Rectangle 1258"/>
          <p:cNvSpPr>
            <a:spLocks noChangeArrowheads="1"/>
          </p:cNvSpPr>
          <p:nvPr/>
        </p:nvSpPr>
        <p:spPr bwMode="auto">
          <a:xfrm>
            <a:off x="5143506" y="3598660"/>
            <a:ext cx="1019751" cy="344267"/>
          </a:xfrm>
          <a:prstGeom prst="rect">
            <a:avLst/>
          </a:prstGeom>
          <a:solidFill>
            <a:srgbClr val="006600"/>
          </a:solidFill>
          <a:ln w="6350">
            <a:solidFill>
              <a:srgbClr val="000000"/>
            </a:solidFill>
            <a:round/>
            <a:headEnd/>
            <a:tailEnd/>
          </a:ln>
        </p:spPr>
        <p:txBody>
          <a:bodyPr lIns="45720" rIns="45720" anchor="ctr" anchorCtr="1"/>
          <a:lstStyle/>
          <a:p>
            <a:pPr algn="ctr"/>
            <a:r>
              <a:rPr lang="en-US" altLang="zh-TW" dirty="0">
                <a:solidFill>
                  <a:srgbClr val="FFFFFF"/>
                </a:solidFill>
                <a:latin typeface="Tahoma" pitchFamily="34" charset="0"/>
                <a:cs typeface="Tahoma" pitchFamily="34" charset="0"/>
              </a:rPr>
              <a:t>8.1.4.2</a:t>
            </a:r>
          </a:p>
          <a:p>
            <a:pPr algn="ctr"/>
            <a:r>
              <a:rPr lang="zh-TW" altLang="en-US" dirty="0">
                <a:solidFill>
                  <a:srgbClr val="FFFFFF"/>
                </a:solidFill>
                <a:latin typeface="Microsoft YaHei" pitchFamily="34" charset="-122"/>
                <a:ea typeface="Microsoft YaHei" pitchFamily="34" charset="-122"/>
                <a:cs typeface="Tahoma" pitchFamily="34" charset="0"/>
              </a:rPr>
              <a:t>承包商</a:t>
            </a:r>
          </a:p>
        </p:txBody>
      </p:sp>
      <p:cxnSp>
        <p:nvCxnSpPr>
          <p:cNvPr id="86" name="Straight Arrow Connector 1257"/>
          <p:cNvCxnSpPr>
            <a:cxnSpLocks noChangeShapeType="1"/>
          </p:cNvCxnSpPr>
          <p:nvPr/>
        </p:nvCxnSpPr>
        <p:spPr bwMode="auto">
          <a:xfrm>
            <a:off x="5653329" y="3950793"/>
            <a:ext cx="0" cy="13392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7" name="Rectangle 1258"/>
          <p:cNvSpPr>
            <a:spLocks noChangeArrowheads="1"/>
          </p:cNvSpPr>
          <p:nvPr/>
        </p:nvSpPr>
        <p:spPr bwMode="auto">
          <a:xfrm>
            <a:off x="5143506" y="4084712"/>
            <a:ext cx="1019751" cy="378042"/>
          </a:xfrm>
          <a:prstGeom prst="rect">
            <a:avLst/>
          </a:prstGeom>
          <a:solidFill>
            <a:srgbClr val="006600"/>
          </a:solidFill>
          <a:ln w="6350">
            <a:solidFill>
              <a:srgbClr val="000000"/>
            </a:solidFill>
            <a:round/>
            <a:headEnd/>
            <a:tailEnd/>
          </a:ln>
        </p:spPr>
        <p:txBody>
          <a:bodyPr lIns="45720" rIns="45720" anchor="ctr" anchorCtr="1"/>
          <a:lstStyle/>
          <a:p>
            <a:pPr algn="ctr"/>
            <a:r>
              <a:rPr lang="en-US" altLang="zh-TW" dirty="0">
                <a:solidFill>
                  <a:srgbClr val="FFFFFF"/>
                </a:solidFill>
                <a:latin typeface="Tahoma" pitchFamily="34" charset="0"/>
                <a:cs typeface="Tahoma" pitchFamily="34" charset="0"/>
              </a:rPr>
              <a:t>8.1.4.3</a:t>
            </a:r>
          </a:p>
          <a:p>
            <a:pPr algn="ctr"/>
            <a:r>
              <a:rPr lang="zh-TW" altLang="en-US" dirty="0">
                <a:solidFill>
                  <a:srgbClr val="FFFFFF"/>
                </a:solidFill>
                <a:latin typeface="Microsoft YaHei" pitchFamily="34" charset="-122"/>
                <a:ea typeface="Microsoft YaHei" pitchFamily="34" charset="-122"/>
                <a:cs typeface="Tahoma" pitchFamily="34" charset="0"/>
              </a:rPr>
              <a:t>外包</a:t>
            </a:r>
          </a:p>
        </p:txBody>
      </p:sp>
      <p:cxnSp>
        <p:nvCxnSpPr>
          <p:cNvPr id="90" name="Straight Arrow Connector 1269"/>
          <p:cNvCxnSpPr>
            <a:cxnSpLocks noChangeShapeType="1"/>
          </p:cNvCxnSpPr>
          <p:nvPr/>
        </p:nvCxnSpPr>
        <p:spPr bwMode="auto">
          <a:xfrm>
            <a:off x="5643570" y="3032691"/>
            <a:ext cx="0" cy="13392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1" name="Rectangle 1258"/>
          <p:cNvSpPr>
            <a:spLocks noChangeArrowheads="1"/>
          </p:cNvSpPr>
          <p:nvPr/>
        </p:nvSpPr>
        <p:spPr bwMode="auto">
          <a:xfrm>
            <a:off x="5143506" y="4570766"/>
            <a:ext cx="1019751" cy="486054"/>
          </a:xfrm>
          <a:prstGeom prst="rect">
            <a:avLst/>
          </a:prstGeom>
          <a:solidFill>
            <a:srgbClr val="808080"/>
          </a:solidFill>
          <a:ln w="6350">
            <a:solidFill>
              <a:srgbClr val="000000"/>
            </a:solidFill>
            <a:round/>
            <a:headEnd/>
            <a:tailEnd/>
          </a:ln>
        </p:spPr>
        <p:txBody>
          <a:bodyPr lIns="45720" rIns="45720" anchor="ctr" anchorCtr="1"/>
          <a:lstStyle/>
          <a:p>
            <a:pPr algn="ctr"/>
            <a:r>
              <a:rPr lang="en-US" altLang="zh-TW" sz="1200" dirty="0">
                <a:solidFill>
                  <a:srgbClr val="FFFFFF"/>
                </a:solidFill>
                <a:latin typeface="Microsoft YaHei" pitchFamily="34" charset="-122"/>
                <a:ea typeface="Microsoft YaHei" pitchFamily="34" charset="-122"/>
                <a:cs typeface="Tahoma" pitchFamily="34" charset="0"/>
              </a:rPr>
              <a:t>8.2</a:t>
            </a:r>
          </a:p>
          <a:p>
            <a:pPr algn="ctr"/>
            <a:r>
              <a:rPr lang="zh-CN" altLang="en-US" sz="1200" dirty="0">
                <a:solidFill>
                  <a:srgbClr val="FFFFFF"/>
                </a:solidFill>
                <a:latin typeface="Microsoft YaHei" pitchFamily="34" charset="-122"/>
                <a:ea typeface="Microsoft YaHei" pitchFamily="34" charset="-122"/>
                <a:cs typeface="Tahoma" pitchFamily="34" charset="0"/>
              </a:rPr>
              <a:t>应急准备与响应</a:t>
            </a:r>
            <a:endParaRPr lang="zh-TW" altLang="en-US" sz="1200" dirty="0">
              <a:solidFill>
                <a:srgbClr val="FFFFFF"/>
              </a:solidFill>
              <a:latin typeface="Microsoft YaHei" pitchFamily="34" charset="-122"/>
              <a:ea typeface="Microsoft YaHei" pitchFamily="34" charset="-122"/>
              <a:cs typeface="Tahoma" pitchFamily="34" charset="0"/>
            </a:endParaRPr>
          </a:p>
        </p:txBody>
      </p:sp>
      <p:cxnSp>
        <p:nvCxnSpPr>
          <p:cNvPr id="92" name="Straight Arrow Connector 1274"/>
          <p:cNvCxnSpPr>
            <a:cxnSpLocks noChangeShapeType="1"/>
          </p:cNvCxnSpPr>
          <p:nvPr/>
        </p:nvCxnSpPr>
        <p:spPr bwMode="auto">
          <a:xfrm>
            <a:off x="5643570" y="4434122"/>
            <a:ext cx="0" cy="136644"/>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2" name="Rectangle 1232"/>
          <p:cNvSpPr>
            <a:spLocks noChangeArrowheads="1"/>
          </p:cNvSpPr>
          <p:nvPr/>
        </p:nvSpPr>
        <p:spPr bwMode="auto">
          <a:xfrm>
            <a:off x="7740352" y="1114382"/>
            <a:ext cx="1136324" cy="589364"/>
          </a:xfrm>
          <a:prstGeom prst="rect">
            <a:avLst/>
          </a:prstGeom>
          <a:solidFill>
            <a:srgbClr val="FF0000"/>
          </a:solidFill>
          <a:ln w="6350">
            <a:solidFill>
              <a:srgbClr val="000000"/>
            </a:solidFill>
            <a:round/>
            <a:headEnd/>
            <a:tailEnd/>
          </a:ln>
        </p:spPr>
        <p:txBody>
          <a:bodyPr lIns="45720" rIns="45720" anchor="ctr" anchorCtr="1"/>
          <a:lstStyle/>
          <a:p>
            <a:pPr algn="ctr"/>
            <a:r>
              <a:rPr lang="en-US" altLang="zh-TW" sz="1200" b="1" dirty="0">
                <a:solidFill>
                  <a:srgbClr val="FFFFFF"/>
                </a:solidFill>
                <a:latin typeface="微軟正黑體" panose="020B0604030504040204" pitchFamily="34" charset="-120"/>
                <a:ea typeface="微軟正黑體" panose="020B0604030504040204" pitchFamily="34" charset="-120"/>
                <a:cs typeface="Tahoma" pitchFamily="34" charset="0"/>
              </a:rPr>
              <a:t>10.1</a:t>
            </a:r>
          </a:p>
          <a:p>
            <a:pPr algn="ctr"/>
            <a:r>
              <a:rPr lang="zh-TW" altLang="en-US" b="1" dirty="0">
                <a:solidFill>
                  <a:srgbClr val="FFFFFF"/>
                </a:solidFill>
                <a:latin typeface="微軟正黑體" panose="020B0604030504040204" pitchFamily="34" charset="-120"/>
                <a:ea typeface="微軟正黑體" panose="020B0604030504040204" pitchFamily="34" charset="-120"/>
                <a:cs typeface="Tahoma" pitchFamily="34" charset="0"/>
              </a:rPr>
              <a:t>总则</a:t>
            </a:r>
            <a:endParaRPr lang="zh-TW" altLang="en-US" b="1" dirty="0">
              <a:latin typeface="微軟正黑體" panose="020B0604030504040204" pitchFamily="34" charset="-120"/>
              <a:ea typeface="微軟正黑體" panose="020B0604030504040204" pitchFamily="34" charset="-120"/>
            </a:endParaRPr>
          </a:p>
        </p:txBody>
      </p:sp>
      <p:cxnSp>
        <p:nvCxnSpPr>
          <p:cNvPr id="85" name="Straight Arrow Connector 1214"/>
          <p:cNvCxnSpPr>
            <a:cxnSpLocks noChangeShapeType="1"/>
          </p:cNvCxnSpPr>
          <p:nvPr/>
        </p:nvCxnSpPr>
        <p:spPr bwMode="auto">
          <a:xfrm>
            <a:off x="8244408" y="1708449"/>
            <a:ext cx="0" cy="13392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8" name="Rectangle 1253"/>
          <p:cNvSpPr>
            <a:spLocks noChangeArrowheads="1"/>
          </p:cNvSpPr>
          <p:nvPr/>
        </p:nvSpPr>
        <p:spPr bwMode="auto">
          <a:xfrm>
            <a:off x="5148066" y="1684978"/>
            <a:ext cx="1019751" cy="293501"/>
          </a:xfrm>
          <a:prstGeom prst="rect">
            <a:avLst/>
          </a:prstGeom>
          <a:solidFill>
            <a:srgbClr val="808080"/>
          </a:solidFill>
          <a:ln w="6350">
            <a:solidFill>
              <a:srgbClr val="000000"/>
            </a:solidFill>
            <a:round/>
            <a:headEnd/>
            <a:tailEnd/>
          </a:ln>
        </p:spPr>
        <p:txBody>
          <a:bodyPr lIns="45720" rIns="45720" anchor="ctr" anchorCtr="1"/>
          <a:lstStyle/>
          <a:p>
            <a:pPr algn="ctr"/>
            <a:r>
              <a:rPr lang="en-US" altLang="zh-TW" sz="1200" dirty="0">
                <a:solidFill>
                  <a:srgbClr val="FFFFFF"/>
                </a:solidFill>
                <a:latin typeface="Microsoft YaHei" pitchFamily="34" charset="-122"/>
                <a:ea typeface="Microsoft YaHei" pitchFamily="34" charset="-122"/>
                <a:cs typeface="Tahoma" pitchFamily="34" charset="0"/>
              </a:rPr>
              <a:t>8.1.1 </a:t>
            </a:r>
          </a:p>
          <a:p>
            <a:pPr algn="ctr"/>
            <a:r>
              <a:rPr lang="zh-TW" altLang="en-US" sz="1200" dirty="0">
                <a:solidFill>
                  <a:srgbClr val="FFFFFF"/>
                </a:solidFill>
                <a:latin typeface="Microsoft YaHei" pitchFamily="34" charset="-122"/>
                <a:ea typeface="Microsoft YaHei" pitchFamily="34" charset="-122"/>
                <a:cs typeface="Tahoma" pitchFamily="34" charset="0"/>
              </a:rPr>
              <a:t>总则</a:t>
            </a:r>
            <a:endParaRPr lang="en-US" altLang="zh-TW" sz="1200" dirty="0">
              <a:latin typeface="Microsoft YaHei" pitchFamily="34" charset="-122"/>
              <a:ea typeface="Microsoft YaHei" pitchFamily="34" charset="-122"/>
            </a:endParaRPr>
          </a:p>
        </p:txBody>
      </p:sp>
      <p:cxnSp>
        <p:nvCxnSpPr>
          <p:cNvPr id="89" name="Straight Arrow Connector 1257"/>
          <p:cNvCxnSpPr>
            <a:cxnSpLocks noChangeShapeType="1"/>
          </p:cNvCxnSpPr>
          <p:nvPr/>
        </p:nvCxnSpPr>
        <p:spPr bwMode="auto">
          <a:xfrm rot="5400000">
            <a:off x="5596278" y="2624714"/>
            <a:ext cx="110096" cy="1588"/>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3" name="Rectangle 1253"/>
          <p:cNvSpPr>
            <a:spLocks noChangeArrowheads="1"/>
          </p:cNvSpPr>
          <p:nvPr/>
        </p:nvSpPr>
        <p:spPr bwMode="auto">
          <a:xfrm>
            <a:off x="5148066" y="2117026"/>
            <a:ext cx="1019751" cy="455519"/>
          </a:xfrm>
          <a:prstGeom prst="rect">
            <a:avLst/>
          </a:prstGeom>
          <a:solidFill>
            <a:srgbClr val="808080"/>
          </a:solidFill>
          <a:ln w="6350">
            <a:solidFill>
              <a:srgbClr val="000000"/>
            </a:solidFill>
            <a:round/>
            <a:headEnd/>
            <a:tailEnd/>
          </a:ln>
        </p:spPr>
        <p:txBody>
          <a:bodyPr lIns="45720" rIns="45720" anchor="ctr" anchorCtr="1"/>
          <a:lstStyle/>
          <a:p>
            <a:pPr algn="ctr"/>
            <a:r>
              <a:rPr lang="en-US" altLang="zh-TW" sz="1200" dirty="0">
                <a:solidFill>
                  <a:srgbClr val="FFFFFF"/>
                </a:solidFill>
                <a:latin typeface="Microsoft YaHei" pitchFamily="34" charset="-122"/>
                <a:ea typeface="Microsoft YaHei" pitchFamily="34" charset="-122"/>
                <a:cs typeface="Tahoma" pitchFamily="34" charset="0"/>
              </a:rPr>
              <a:t>8.1.2 </a:t>
            </a:r>
            <a:endParaRPr lang="en-US" altLang="zh-TW" sz="1200" dirty="0">
              <a:latin typeface="Microsoft YaHei" pitchFamily="34" charset="-122"/>
              <a:ea typeface="Microsoft YaHei" pitchFamily="34" charset="-122"/>
            </a:endParaRPr>
          </a:p>
          <a:p>
            <a:pPr algn="ctr" eaLnBrk="0" hangingPunct="0"/>
            <a:r>
              <a:rPr lang="zh-CN" altLang="en-US" sz="1200" dirty="0">
                <a:solidFill>
                  <a:srgbClr val="FFFFFF"/>
                </a:solidFill>
                <a:latin typeface="Microsoft YaHei" pitchFamily="34" charset="-122"/>
                <a:ea typeface="Microsoft YaHei" pitchFamily="34" charset="-122"/>
                <a:cs typeface="Tahoma" pitchFamily="34" charset="0"/>
              </a:rPr>
              <a:t>消除危</a:t>
            </a:r>
            <a:r>
              <a:rPr lang="zh-TW" altLang="en-US" sz="1200" dirty="0">
                <a:solidFill>
                  <a:srgbClr val="FFFFFF"/>
                </a:solidFill>
                <a:latin typeface="Microsoft YaHei" pitchFamily="34" charset="-122"/>
                <a:ea typeface="Microsoft YaHei" pitchFamily="34" charset="-122"/>
                <a:cs typeface="Tahoma" pitchFamily="34" charset="0"/>
              </a:rPr>
              <a:t>险源</a:t>
            </a:r>
            <a:r>
              <a:rPr lang="zh-CN" altLang="en-US" sz="1200" dirty="0">
                <a:solidFill>
                  <a:srgbClr val="FFFFFF"/>
                </a:solidFill>
                <a:latin typeface="Microsoft YaHei" pitchFamily="34" charset="-122"/>
                <a:ea typeface="Microsoft YaHei" pitchFamily="34" charset="-122"/>
                <a:cs typeface="Tahoma" pitchFamily="34" charset="0"/>
              </a:rPr>
              <a:t>与</a:t>
            </a:r>
            <a:endParaRPr lang="en-US" altLang="zh-CN" sz="1200" dirty="0">
              <a:solidFill>
                <a:srgbClr val="FFFFFF"/>
              </a:solidFill>
              <a:latin typeface="Microsoft YaHei" pitchFamily="34" charset="-122"/>
              <a:ea typeface="Microsoft YaHei" pitchFamily="34" charset="-122"/>
              <a:cs typeface="Tahoma" pitchFamily="34" charset="0"/>
            </a:endParaRPr>
          </a:p>
          <a:p>
            <a:pPr algn="ctr" eaLnBrk="0" hangingPunct="0"/>
            <a:r>
              <a:rPr lang="zh-CN" altLang="en-US" sz="1200" dirty="0">
                <a:solidFill>
                  <a:srgbClr val="FFFFFF"/>
                </a:solidFill>
                <a:latin typeface="Microsoft YaHei" pitchFamily="34" charset="-122"/>
                <a:ea typeface="Microsoft YaHei" pitchFamily="34" charset="-122"/>
                <a:cs typeface="Tahoma" pitchFamily="34" charset="0"/>
              </a:rPr>
              <a:t>减低风险</a:t>
            </a:r>
            <a:endParaRPr lang="zh-TW" altLang="en-US" sz="1200" dirty="0">
              <a:latin typeface="Microsoft YaHei" pitchFamily="34" charset="-122"/>
              <a:ea typeface="Microsoft YaHei" pitchFamily="34" charset="-122"/>
            </a:endParaRPr>
          </a:p>
        </p:txBody>
      </p:sp>
      <p:cxnSp>
        <p:nvCxnSpPr>
          <p:cNvPr id="94" name="Straight Arrow Connector 1257"/>
          <p:cNvCxnSpPr>
            <a:cxnSpLocks noChangeShapeType="1"/>
          </p:cNvCxnSpPr>
          <p:nvPr/>
        </p:nvCxnSpPr>
        <p:spPr bwMode="auto">
          <a:xfrm rot="5400000">
            <a:off x="5597866" y="2030648"/>
            <a:ext cx="110096" cy="1588"/>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5" name="流程圖: 文件 94"/>
          <p:cNvSpPr/>
          <p:nvPr/>
        </p:nvSpPr>
        <p:spPr bwMode="auto">
          <a:xfrm>
            <a:off x="179512" y="142274"/>
            <a:ext cx="1080120" cy="432048"/>
          </a:xfrm>
          <a:prstGeom prst="flowChartDocument">
            <a:avLst/>
          </a:prstGeom>
          <a:solidFill>
            <a:srgbClr val="FFFF00"/>
          </a:solidFill>
          <a:ln w="19050" cap="flat" cmpd="sng" algn="ctr">
            <a:solidFill>
              <a:schemeClr val="accent1"/>
            </a:solidFill>
            <a:prstDash val="solid"/>
            <a:round/>
            <a:headEnd type="none" w="med" len="med"/>
            <a:tailEnd type="none" w="med" len="med"/>
          </a:ln>
          <a:effectLst>
            <a:outerShdw blurRad="50800" dist="63500" dir="2700000" sx="102000" sy="102000" algn="tl" rotWithShape="0">
              <a:srgbClr val="FF0000">
                <a:alpha val="40000"/>
              </a:srgb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2000" b="1" dirty="0">
                <a:solidFill>
                  <a:srgbClr val="000099"/>
                </a:solidFill>
                <a:latin typeface="Microsoft YaHei" pitchFamily="34" charset="-122"/>
                <a:ea typeface="Microsoft YaHei" pitchFamily="34" charset="-122"/>
                <a:cs typeface="Tahoma" pitchFamily="34" charset="0"/>
              </a:rPr>
              <a:t>变化 </a:t>
            </a:r>
            <a:r>
              <a:rPr lang="en-US" altLang="zh-TW" sz="2000" b="1" dirty="0">
                <a:solidFill>
                  <a:srgbClr val="000099"/>
                </a:solidFill>
                <a:latin typeface="Microsoft YaHei" pitchFamily="34" charset="-122"/>
                <a:ea typeface="Microsoft YaHei" pitchFamily="34" charset="-122"/>
                <a:cs typeface="Tahoma" pitchFamily="34" charset="0"/>
              </a:rPr>
              <a:t>1</a:t>
            </a:r>
            <a:endParaRPr lang="zh-TW" altLang="en-US" sz="2000" b="1" dirty="0">
              <a:solidFill>
                <a:srgbClr val="000099"/>
              </a:solidFill>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502816789"/>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3"/>
          <p:cNvSpPr txBox="1">
            <a:spLocks noChangeArrowheads="1"/>
          </p:cNvSpPr>
          <p:nvPr/>
        </p:nvSpPr>
        <p:spPr bwMode="auto">
          <a:xfrm>
            <a:off x="2143109" y="83156"/>
            <a:ext cx="3021981" cy="461665"/>
          </a:xfrm>
          <a:prstGeom prst="rect">
            <a:avLst/>
          </a:prstGeom>
          <a:noFill/>
          <a:ln w="9525">
            <a:noFill/>
            <a:miter lim="800000"/>
            <a:headEnd type="none" w="sm" len="sm"/>
            <a:tailEnd type="none" w="sm" len="sm"/>
          </a:ln>
          <a:effectLst/>
        </p:spPr>
        <p:txBody>
          <a:bodyPr wrap="none">
            <a:spAutoFit/>
          </a:bodyPr>
          <a:lstStyle/>
          <a:p>
            <a:r>
              <a:rPr lang="en-US" altLang="zh-TW" sz="2400" dirty="0">
                <a:solidFill>
                  <a:srgbClr val="FF0000"/>
                </a:solidFill>
                <a:latin typeface="Microsoft YaHei" pitchFamily="34" charset="-122"/>
                <a:ea typeface="Microsoft YaHei" pitchFamily="34" charset="-122"/>
              </a:rPr>
              <a:t>ISO 45001 </a:t>
            </a:r>
            <a:r>
              <a:rPr lang="zh-TW" altLang="en-US" sz="2400" dirty="0">
                <a:solidFill>
                  <a:srgbClr val="FF0000"/>
                </a:solidFill>
                <a:latin typeface="Microsoft YaHei" pitchFamily="34" charset="-122"/>
                <a:ea typeface="Microsoft YaHei" pitchFamily="34" charset="-122"/>
              </a:rPr>
              <a:t>体系架构</a:t>
            </a:r>
          </a:p>
        </p:txBody>
      </p:sp>
      <p:sp>
        <p:nvSpPr>
          <p:cNvPr id="6" name="圓角矩形 5"/>
          <p:cNvSpPr/>
          <p:nvPr/>
        </p:nvSpPr>
        <p:spPr bwMode="auto">
          <a:xfrm>
            <a:off x="1885473" y="536765"/>
            <a:ext cx="1143008" cy="375050"/>
          </a:xfrm>
          <a:prstGeom prst="roundRect">
            <a:avLst/>
          </a:prstGeom>
          <a:solidFill>
            <a:srgbClr val="FFFF00"/>
          </a:solidFill>
          <a:ln w="6350" cap="flat" cmpd="sng" algn="ctr">
            <a:solidFill>
              <a:srgbClr val="000099"/>
            </a:solidFill>
            <a:prstDash val="solid"/>
            <a:round/>
            <a:headEnd type="none" w="med" len="med"/>
            <a:tailEnd type="none" w="med" len="med"/>
          </a:ln>
          <a:effectLst>
            <a:outerShdw blurRad="50800" dist="38100" dir="2700000" sx="105000" sy="105000" algn="tl" rotWithShape="0">
              <a:srgbClr val="000099">
                <a:alpha val="40000"/>
              </a:srgbClr>
            </a:outerShdw>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dirty="0">
                <a:latin typeface="Microsoft YaHei" pitchFamily="34" charset="-122"/>
                <a:ea typeface="Microsoft YaHei" pitchFamily="34" charset="-122"/>
                <a:cs typeface="Tahoma" pitchFamily="34" charset="0"/>
              </a:rPr>
              <a:t>企业活动</a:t>
            </a:r>
          </a:p>
        </p:txBody>
      </p:sp>
      <p:grpSp>
        <p:nvGrpSpPr>
          <p:cNvPr id="2" name="群組 51"/>
          <p:cNvGrpSpPr/>
          <p:nvPr/>
        </p:nvGrpSpPr>
        <p:grpSpPr>
          <a:xfrm>
            <a:off x="1799785" y="898359"/>
            <a:ext cx="2362584" cy="656399"/>
            <a:chOff x="1799785" y="1196752"/>
            <a:chExt cx="2362584" cy="875198"/>
          </a:xfrm>
        </p:grpSpPr>
        <p:sp>
          <p:nvSpPr>
            <p:cNvPr id="7" name="圓角矩形 6"/>
            <p:cNvSpPr/>
            <p:nvPr/>
          </p:nvSpPr>
          <p:spPr bwMode="auto">
            <a:xfrm>
              <a:off x="1799785" y="1571884"/>
              <a:ext cx="2362584" cy="500066"/>
            </a:xfrm>
            <a:prstGeom prst="roundRect">
              <a:avLst/>
            </a:prstGeom>
            <a:solidFill>
              <a:srgbClr val="FFFF00"/>
            </a:solidFill>
            <a:ln w="6350" cap="flat" cmpd="sng" algn="ctr">
              <a:solidFill>
                <a:srgbClr val="000099"/>
              </a:solidFill>
              <a:prstDash val="solid"/>
              <a:round/>
              <a:headEnd type="none" w="med" len="med"/>
              <a:tailEnd type="none" w="med" len="med"/>
            </a:ln>
            <a:effectLst>
              <a:outerShdw blurRad="50800" dist="38100" dir="2700000" sx="105000" sy="105000" algn="tl" rotWithShape="0">
                <a:srgbClr val="000099">
                  <a:alpha val="40000"/>
                </a:srgbClr>
              </a:outerShdw>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en-US" altLang="zh-TW" dirty="0">
                  <a:latin typeface="Microsoft YaHei" pitchFamily="34" charset="-122"/>
                  <a:ea typeface="Microsoft YaHei" pitchFamily="34" charset="-122"/>
                  <a:cs typeface="Tahoma" pitchFamily="34" charset="0"/>
                </a:rPr>
                <a:t>6.1.2</a:t>
              </a:r>
              <a:r>
                <a:rPr lang="zh-TW" altLang="en-US" dirty="0">
                  <a:latin typeface="Microsoft YaHei" pitchFamily="34" charset="-122"/>
                  <a:ea typeface="Microsoft YaHei" pitchFamily="34" charset="-122"/>
                  <a:cs typeface="Tahoma" pitchFamily="34" charset="0"/>
                </a:rPr>
                <a:t>危险源</a:t>
              </a:r>
              <a:r>
                <a:rPr lang="en-US" altLang="zh-TW" dirty="0">
                  <a:latin typeface="Microsoft YaHei" pitchFamily="34" charset="-122"/>
                  <a:ea typeface="Microsoft YaHei" pitchFamily="34" charset="-122"/>
                  <a:cs typeface="Tahoma" pitchFamily="34" charset="0"/>
                </a:rPr>
                <a:t>/</a:t>
              </a:r>
              <a:r>
                <a:rPr lang="zh-TW" altLang="en-US" dirty="0">
                  <a:latin typeface="Microsoft YaHei" pitchFamily="34" charset="-122"/>
                  <a:ea typeface="Microsoft YaHei" pitchFamily="34" charset="-122"/>
                  <a:cs typeface="Tahoma" pitchFamily="34" charset="0"/>
                </a:rPr>
                <a:t>风险和机遇</a:t>
              </a:r>
              <a:endParaRPr lang="en-US" altLang="zh-TW" dirty="0">
                <a:latin typeface="Microsoft YaHei" pitchFamily="34" charset="-122"/>
                <a:ea typeface="Microsoft YaHei" pitchFamily="34" charset="-122"/>
                <a:cs typeface="Tahoma" pitchFamily="34" charset="0"/>
              </a:endParaRPr>
            </a:p>
            <a:p>
              <a:pPr algn="ctr" defTabSz="914400" eaLnBrk="0" fontAlgn="base" hangingPunct="0">
                <a:spcBef>
                  <a:spcPct val="0"/>
                </a:spcBef>
                <a:spcAft>
                  <a:spcPct val="0"/>
                </a:spcAft>
              </a:pPr>
              <a:r>
                <a:rPr lang="en-US" altLang="zh-TW" dirty="0">
                  <a:latin typeface="Microsoft YaHei" pitchFamily="34" charset="-122"/>
                  <a:ea typeface="Microsoft YaHei" pitchFamily="34" charset="-122"/>
                  <a:cs typeface="Tahoma" pitchFamily="34" charset="0"/>
                </a:rPr>
                <a:t>6.1.2.1</a:t>
              </a:r>
              <a:r>
                <a:rPr lang="zh-TW" altLang="en-US" dirty="0">
                  <a:latin typeface="Microsoft YaHei" pitchFamily="34" charset="-122"/>
                  <a:ea typeface="Microsoft YaHei" pitchFamily="34" charset="-122"/>
                  <a:cs typeface="Tahoma" pitchFamily="34" charset="0"/>
                </a:rPr>
                <a:t>危险源辨识</a:t>
              </a:r>
            </a:p>
          </p:txBody>
        </p:sp>
        <p:cxnSp>
          <p:nvCxnSpPr>
            <p:cNvPr id="15" name="直線單箭頭接點 14"/>
            <p:cNvCxnSpPr/>
            <p:nvPr/>
          </p:nvCxnSpPr>
          <p:spPr bwMode="auto">
            <a:xfrm>
              <a:off x="2434177" y="1196752"/>
              <a:ext cx="0" cy="432048"/>
            </a:xfrm>
            <a:prstGeom prst="straightConnector1">
              <a:avLst/>
            </a:prstGeom>
            <a:gradFill rotWithShape="1">
              <a:gsLst>
                <a:gs pos="0">
                  <a:srgbClr val="EF4135"/>
                </a:gs>
                <a:gs pos="50000">
                  <a:srgbClr val="EF4135">
                    <a:gamma/>
                    <a:tint val="0"/>
                    <a:invGamma/>
                  </a:srgbClr>
                </a:gs>
                <a:gs pos="100000">
                  <a:srgbClr val="EF4135"/>
                </a:gs>
              </a:gsLst>
              <a:lin ang="5400000" scaled="1"/>
            </a:gradFill>
            <a:ln w="57150" cap="flat" cmpd="sng" algn="ctr">
              <a:solidFill>
                <a:srgbClr val="FF0000"/>
              </a:solidFill>
              <a:prstDash val="solid"/>
              <a:round/>
              <a:headEnd type="none" w="med" len="med"/>
              <a:tailEnd type="triangle"/>
            </a:ln>
            <a:effectLst/>
          </p:spPr>
        </p:cxnSp>
      </p:grpSp>
      <p:grpSp>
        <p:nvGrpSpPr>
          <p:cNvPr id="3" name="群組 52"/>
          <p:cNvGrpSpPr/>
          <p:nvPr/>
        </p:nvGrpSpPr>
        <p:grpSpPr>
          <a:xfrm>
            <a:off x="1799785" y="1554756"/>
            <a:ext cx="2376264" cy="639746"/>
            <a:chOff x="1799785" y="2071950"/>
            <a:chExt cx="2376264" cy="852994"/>
          </a:xfrm>
        </p:grpSpPr>
        <p:sp>
          <p:nvSpPr>
            <p:cNvPr id="8" name="圓角矩形 7"/>
            <p:cNvSpPr/>
            <p:nvPr/>
          </p:nvSpPr>
          <p:spPr bwMode="auto">
            <a:xfrm>
              <a:off x="1799785" y="2429140"/>
              <a:ext cx="2376264" cy="495804"/>
            </a:xfrm>
            <a:prstGeom prst="roundRect">
              <a:avLst/>
            </a:prstGeom>
            <a:solidFill>
              <a:srgbClr val="FFFF00"/>
            </a:solidFill>
            <a:ln w="6350" cap="flat" cmpd="sng" algn="ctr">
              <a:solidFill>
                <a:srgbClr val="000099"/>
              </a:solidFill>
              <a:prstDash val="solid"/>
              <a:round/>
              <a:headEnd type="none" w="med" len="med"/>
              <a:tailEnd type="none" w="med" len="med"/>
            </a:ln>
            <a:effectLst>
              <a:outerShdw blurRad="50800" dist="38100" dir="2700000" sx="105000" sy="105000" algn="tl" rotWithShape="0">
                <a:srgbClr val="000099">
                  <a:alpha val="40000"/>
                </a:srgbClr>
              </a:outerShdw>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en-US" altLang="zh-TW" dirty="0">
                  <a:latin typeface="Microsoft YaHei" pitchFamily="34" charset="-122"/>
                  <a:ea typeface="Microsoft YaHei" pitchFamily="34" charset="-122"/>
                  <a:cs typeface="Tahoma" pitchFamily="34" charset="0"/>
                </a:rPr>
                <a:t>6.1.2.2 OHS</a:t>
              </a:r>
              <a:r>
                <a:rPr lang="zh-TW" altLang="en-US" dirty="0">
                  <a:latin typeface="Microsoft YaHei" pitchFamily="34" charset="-122"/>
                  <a:ea typeface="Microsoft YaHei" pitchFamily="34" charset="-122"/>
                  <a:cs typeface="Tahoma" pitchFamily="34" charset="0"/>
                </a:rPr>
                <a:t>风险和评价</a:t>
              </a:r>
              <a:endParaRPr lang="en-US" altLang="zh-TW" dirty="0">
                <a:latin typeface="Microsoft YaHei" pitchFamily="34" charset="-122"/>
                <a:ea typeface="Microsoft YaHei" pitchFamily="34" charset="-122"/>
                <a:cs typeface="Tahoma" pitchFamily="34" charset="0"/>
              </a:endParaRPr>
            </a:p>
            <a:p>
              <a:pPr algn="ctr" defTabSz="914400" eaLnBrk="0" fontAlgn="base" hangingPunct="0">
                <a:spcBef>
                  <a:spcPct val="0"/>
                </a:spcBef>
                <a:spcAft>
                  <a:spcPct val="0"/>
                </a:spcAft>
              </a:pPr>
              <a:r>
                <a:rPr lang="en-US" altLang="zh-TW" dirty="0">
                  <a:latin typeface="Microsoft YaHei" pitchFamily="34" charset="-122"/>
                  <a:ea typeface="Microsoft YaHei" pitchFamily="34" charset="-122"/>
                  <a:cs typeface="Tahoma" pitchFamily="34" charset="0"/>
                </a:rPr>
                <a:t>6.1.2.3 OHS</a:t>
              </a:r>
              <a:r>
                <a:rPr lang="zh-TW" altLang="en-US" dirty="0">
                  <a:latin typeface="Microsoft YaHei" pitchFamily="34" charset="-122"/>
                  <a:ea typeface="Microsoft YaHei" pitchFamily="34" charset="-122"/>
                  <a:cs typeface="Tahoma" pitchFamily="34" charset="0"/>
                </a:rPr>
                <a:t>机遇和评价</a:t>
              </a:r>
            </a:p>
          </p:txBody>
        </p:sp>
        <p:cxnSp>
          <p:nvCxnSpPr>
            <p:cNvPr id="16" name="直線單箭頭接點 15"/>
            <p:cNvCxnSpPr/>
            <p:nvPr/>
          </p:nvCxnSpPr>
          <p:spPr bwMode="auto">
            <a:xfrm rot="5400000">
              <a:off x="2268586" y="2249746"/>
              <a:ext cx="357190" cy="1597"/>
            </a:xfrm>
            <a:prstGeom prst="straightConnector1">
              <a:avLst/>
            </a:prstGeom>
            <a:gradFill rotWithShape="1">
              <a:gsLst>
                <a:gs pos="0">
                  <a:srgbClr val="EF4135"/>
                </a:gs>
                <a:gs pos="50000">
                  <a:srgbClr val="EF4135">
                    <a:gamma/>
                    <a:tint val="0"/>
                    <a:invGamma/>
                  </a:srgbClr>
                </a:gs>
                <a:gs pos="100000">
                  <a:srgbClr val="EF4135"/>
                </a:gs>
              </a:gsLst>
              <a:lin ang="5400000" scaled="1"/>
            </a:gradFill>
            <a:ln w="57150" cap="flat" cmpd="sng" algn="ctr">
              <a:solidFill>
                <a:srgbClr val="FF0000"/>
              </a:solidFill>
              <a:prstDash val="solid"/>
              <a:round/>
              <a:headEnd type="none" w="med" len="med"/>
              <a:tailEnd type="triangle"/>
            </a:ln>
            <a:effectLst/>
          </p:spPr>
        </p:cxnSp>
      </p:grpSp>
      <p:grpSp>
        <p:nvGrpSpPr>
          <p:cNvPr id="5" name="群組 54"/>
          <p:cNvGrpSpPr/>
          <p:nvPr/>
        </p:nvGrpSpPr>
        <p:grpSpPr>
          <a:xfrm>
            <a:off x="359625" y="1367231"/>
            <a:ext cx="1440160" cy="830468"/>
            <a:chOff x="359625" y="1821916"/>
            <a:chExt cx="1440160" cy="1107290"/>
          </a:xfrm>
        </p:grpSpPr>
        <p:sp>
          <p:nvSpPr>
            <p:cNvPr id="9" name="圓角矩形 8"/>
            <p:cNvSpPr/>
            <p:nvPr/>
          </p:nvSpPr>
          <p:spPr bwMode="auto">
            <a:xfrm>
              <a:off x="359625" y="2429140"/>
              <a:ext cx="1143008" cy="500066"/>
            </a:xfrm>
            <a:prstGeom prst="roundRect">
              <a:avLst/>
            </a:prstGeom>
            <a:solidFill>
              <a:srgbClr val="FFFF00"/>
            </a:solidFill>
            <a:ln w="6350" cap="flat" cmpd="sng" algn="ctr">
              <a:solidFill>
                <a:srgbClr val="000099"/>
              </a:solidFill>
              <a:prstDash val="solid"/>
              <a:round/>
              <a:headEnd type="none" w="med" len="med"/>
              <a:tailEnd type="none" w="med" len="med"/>
            </a:ln>
            <a:effectLst>
              <a:outerShdw blurRad="50800" dist="38100" dir="2700000" sx="105000" sy="105000" algn="tl" rotWithShape="0">
                <a:srgbClr val="000099">
                  <a:alpha val="40000"/>
                </a:srgbClr>
              </a:outerShdw>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en-US" altLang="zh-TW" dirty="0">
                  <a:latin typeface="Microsoft YaHei" pitchFamily="34" charset="-122"/>
                  <a:ea typeface="Microsoft YaHei" pitchFamily="34" charset="-122"/>
                  <a:cs typeface="Tahoma" pitchFamily="34" charset="0"/>
                </a:rPr>
                <a:t>6.1.3</a:t>
              </a:r>
            </a:p>
            <a:p>
              <a:pPr algn="ctr" defTabSz="914400" eaLnBrk="0" fontAlgn="base" hangingPunct="0">
                <a:spcBef>
                  <a:spcPct val="0"/>
                </a:spcBef>
                <a:spcAft>
                  <a:spcPct val="0"/>
                </a:spcAft>
              </a:pPr>
              <a:r>
                <a:rPr lang="zh-TW" altLang="en-US" dirty="0">
                  <a:latin typeface="Microsoft YaHei" pitchFamily="34" charset="-122"/>
                  <a:ea typeface="Microsoft YaHei" pitchFamily="34" charset="-122"/>
                  <a:cs typeface="Tahoma" pitchFamily="34" charset="0"/>
                </a:rPr>
                <a:t>合规义务</a:t>
              </a:r>
            </a:p>
          </p:txBody>
        </p:sp>
        <p:cxnSp>
          <p:nvCxnSpPr>
            <p:cNvPr id="22" name="圖案 21"/>
            <p:cNvCxnSpPr>
              <a:stCxn id="7" idx="1"/>
              <a:endCxn id="9" idx="0"/>
            </p:cNvCxnSpPr>
            <p:nvPr/>
          </p:nvCxnSpPr>
          <p:spPr bwMode="auto">
            <a:xfrm rot="10800000" flipV="1">
              <a:off x="931129" y="1821916"/>
              <a:ext cx="868656" cy="607223"/>
            </a:xfrm>
            <a:prstGeom prst="bentConnector2">
              <a:avLst/>
            </a:prstGeom>
            <a:gradFill rotWithShape="1">
              <a:gsLst>
                <a:gs pos="0">
                  <a:srgbClr val="EF4135"/>
                </a:gs>
                <a:gs pos="50000">
                  <a:srgbClr val="EF4135">
                    <a:gamma/>
                    <a:tint val="0"/>
                    <a:invGamma/>
                  </a:srgbClr>
                </a:gs>
                <a:gs pos="100000">
                  <a:srgbClr val="EF4135"/>
                </a:gs>
              </a:gsLst>
              <a:lin ang="5400000" scaled="1"/>
            </a:gradFill>
            <a:ln w="38100" cap="flat" cmpd="sng" algn="ctr">
              <a:solidFill>
                <a:srgbClr val="FF0000"/>
              </a:solidFill>
              <a:prstDash val="sysDash"/>
              <a:round/>
              <a:headEnd type="triangle"/>
              <a:tailEnd type="triangle"/>
            </a:ln>
            <a:effectLst/>
          </p:spPr>
        </p:cxnSp>
      </p:grpSp>
      <p:sp>
        <p:nvSpPr>
          <p:cNvPr id="30" name="AutoShape 17"/>
          <p:cNvSpPr>
            <a:spLocks noChangeArrowheads="1"/>
          </p:cNvSpPr>
          <p:nvPr/>
        </p:nvSpPr>
        <p:spPr bwMode="auto">
          <a:xfrm>
            <a:off x="323528" y="3751476"/>
            <a:ext cx="1071570" cy="910835"/>
          </a:xfrm>
          <a:prstGeom prst="foldedCorner">
            <a:avLst>
              <a:gd name="adj" fmla="val 12500"/>
            </a:avLst>
          </a:prstGeom>
          <a:solidFill>
            <a:srgbClr val="CCFFCC"/>
          </a:solidFill>
          <a:ln w="9525">
            <a:solidFill>
              <a:schemeClr val="tx1"/>
            </a:solidFill>
            <a:round/>
            <a:headEnd/>
            <a:tailEnd/>
          </a:ln>
          <a:effectLst>
            <a:outerShdw blurRad="50800" dist="38100" dir="2700000" sx="105000" sy="105000" algn="tl" rotWithShape="0">
              <a:srgbClr val="008000">
                <a:alpha val="40000"/>
              </a:srgbClr>
            </a:outerShdw>
          </a:effectLst>
        </p:spPr>
        <p:txBody>
          <a:bodyPr wrap="none" anchor="ctr"/>
          <a:lstStyle/>
          <a:p>
            <a:pPr algn="ctr" eaLnBrk="1" hangingPunct="1"/>
            <a:r>
              <a:rPr kumimoji="1" lang="en-US" altLang="zh-TW" dirty="0">
                <a:solidFill>
                  <a:srgbClr val="006600"/>
                </a:solidFill>
                <a:latin typeface="Microsoft YaHei" pitchFamily="34" charset="-122"/>
                <a:ea typeface="Microsoft YaHei" pitchFamily="34" charset="-122"/>
              </a:rPr>
              <a:t>6.2</a:t>
            </a:r>
          </a:p>
          <a:p>
            <a:pPr algn="ctr" eaLnBrk="1" hangingPunct="1"/>
            <a:r>
              <a:rPr kumimoji="1" lang="en-US" altLang="zh-TW" dirty="0">
                <a:solidFill>
                  <a:srgbClr val="006600"/>
                </a:solidFill>
                <a:latin typeface="Microsoft YaHei" pitchFamily="34" charset="-122"/>
                <a:ea typeface="Microsoft YaHei" pitchFamily="34" charset="-122"/>
              </a:rPr>
              <a:t>OHS</a:t>
            </a:r>
            <a:r>
              <a:rPr kumimoji="1" lang="zh-TW" altLang="en-US" dirty="0">
                <a:solidFill>
                  <a:srgbClr val="006600"/>
                </a:solidFill>
                <a:latin typeface="Microsoft YaHei" pitchFamily="34" charset="-122"/>
                <a:ea typeface="Microsoft YaHei" pitchFamily="34" charset="-122"/>
              </a:rPr>
              <a:t>目標</a:t>
            </a:r>
            <a:endParaRPr kumimoji="1" lang="en-US" altLang="zh-TW" dirty="0">
              <a:solidFill>
                <a:srgbClr val="006600"/>
              </a:solidFill>
              <a:latin typeface="Microsoft YaHei" pitchFamily="34" charset="-122"/>
              <a:ea typeface="Microsoft YaHei" pitchFamily="34" charset="-122"/>
            </a:endParaRPr>
          </a:p>
          <a:p>
            <a:pPr algn="ctr" eaLnBrk="1" hangingPunct="1"/>
            <a:r>
              <a:rPr kumimoji="1" lang="zh-TW" altLang="en-US" dirty="0">
                <a:solidFill>
                  <a:srgbClr val="006600"/>
                </a:solidFill>
                <a:latin typeface="Microsoft YaHei" pitchFamily="34" charset="-122"/>
                <a:ea typeface="Microsoft YaHei" pitchFamily="34" charset="-122"/>
              </a:rPr>
              <a:t>和</a:t>
            </a:r>
            <a:endParaRPr kumimoji="1" lang="en-US" altLang="zh-TW" dirty="0">
              <a:solidFill>
                <a:srgbClr val="006600"/>
              </a:solidFill>
              <a:latin typeface="Microsoft YaHei" pitchFamily="34" charset="-122"/>
              <a:ea typeface="Microsoft YaHei" pitchFamily="34" charset="-122"/>
            </a:endParaRPr>
          </a:p>
          <a:p>
            <a:pPr algn="ctr" eaLnBrk="1" hangingPunct="1"/>
            <a:r>
              <a:rPr kumimoji="1" lang="zh-TW" altLang="en-US" dirty="0">
                <a:solidFill>
                  <a:srgbClr val="006600"/>
                </a:solidFill>
                <a:latin typeface="Microsoft YaHei" pitchFamily="34" charset="-122"/>
                <a:ea typeface="Microsoft YaHei" pitchFamily="34" charset="-122"/>
              </a:rPr>
              <a:t>实现计划</a:t>
            </a:r>
          </a:p>
        </p:txBody>
      </p:sp>
      <p:grpSp>
        <p:nvGrpSpPr>
          <p:cNvPr id="12" name="群組 65"/>
          <p:cNvGrpSpPr/>
          <p:nvPr/>
        </p:nvGrpSpPr>
        <p:grpSpPr>
          <a:xfrm>
            <a:off x="3068952" y="724291"/>
            <a:ext cx="2799192" cy="1473409"/>
            <a:chOff x="3068952" y="964661"/>
            <a:chExt cx="2799192" cy="1964545"/>
          </a:xfrm>
        </p:grpSpPr>
        <p:sp>
          <p:nvSpPr>
            <p:cNvPr id="10" name="圓角矩形 9"/>
            <p:cNvSpPr/>
            <p:nvPr/>
          </p:nvSpPr>
          <p:spPr bwMode="auto">
            <a:xfrm>
              <a:off x="4432544" y="2286264"/>
              <a:ext cx="1435600" cy="642942"/>
            </a:xfrm>
            <a:prstGeom prst="roundRect">
              <a:avLst/>
            </a:prstGeom>
            <a:solidFill>
              <a:srgbClr val="FF99FF"/>
            </a:solidFill>
            <a:ln w="6350" cap="flat" cmpd="sng" algn="ctr">
              <a:solidFill>
                <a:srgbClr val="000099"/>
              </a:solidFill>
              <a:prstDash val="solid"/>
              <a:round/>
              <a:headEnd type="none" w="med" len="med"/>
              <a:tailEnd type="none" w="med" len="med"/>
            </a:ln>
            <a:effectLst>
              <a:outerShdw blurRad="50800" dist="38100" dir="2700000" sx="105000" sy="105000" algn="tl" rotWithShape="0">
                <a:srgbClr val="000099">
                  <a:alpha val="40000"/>
                </a:srgbClr>
              </a:outerShdw>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en-US" altLang="zh-TW" dirty="0">
                  <a:latin typeface="Microsoft YaHei" pitchFamily="34" charset="-122"/>
                  <a:ea typeface="Microsoft YaHei" pitchFamily="34" charset="-122"/>
                  <a:cs typeface="Tahoma" pitchFamily="34" charset="0"/>
                </a:rPr>
                <a:t>4.1 </a:t>
              </a:r>
              <a:r>
                <a:rPr lang="zh-TW" altLang="en-US" dirty="0">
                  <a:latin typeface="Microsoft YaHei" pitchFamily="34" charset="-122"/>
                  <a:ea typeface="Microsoft YaHei" pitchFamily="34" charset="-122"/>
                  <a:cs typeface="Tahoma" pitchFamily="34" charset="0"/>
                </a:rPr>
                <a:t>组织环境</a:t>
              </a:r>
              <a:endParaRPr lang="en-US" altLang="zh-TW" dirty="0">
                <a:latin typeface="Microsoft YaHei" pitchFamily="34" charset="-122"/>
                <a:ea typeface="Microsoft YaHei" pitchFamily="34" charset="-122"/>
                <a:cs typeface="Tahoma" pitchFamily="34" charset="0"/>
              </a:endParaRPr>
            </a:p>
            <a:p>
              <a:pPr algn="ctr" defTabSz="914400" eaLnBrk="0" fontAlgn="base" hangingPunct="0">
                <a:spcBef>
                  <a:spcPct val="0"/>
                </a:spcBef>
                <a:spcAft>
                  <a:spcPct val="0"/>
                </a:spcAft>
              </a:pPr>
              <a:r>
                <a:rPr lang="en-US" altLang="zh-TW" dirty="0">
                  <a:latin typeface="Microsoft YaHei" pitchFamily="34" charset="-122"/>
                  <a:ea typeface="Microsoft YaHei" pitchFamily="34" charset="-122"/>
                  <a:cs typeface="Tahoma" pitchFamily="34" charset="0"/>
                </a:rPr>
                <a:t>4.2 </a:t>
              </a:r>
              <a:r>
                <a:rPr lang="zh-TW" altLang="en-US" dirty="0">
                  <a:latin typeface="Microsoft YaHei" pitchFamily="34" charset="-122"/>
                  <a:ea typeface="Microsoft YaHei" pitchFamily="34" charset="-122"/>
                  <a:cs typeface="Tahoma" pitchFamily="34" charset="0"/>
                </a:rPr>
                <a:t>相关方需求</a:t>
              </a:r>
            </a:p>
          </p:txBody>
        </p:sp>
        <p:cxnSp>
          <p:nvCxnSpPr>
            <p:cNvPr id="18" name="肘形接點 17"/>
            <p:cNvCxnSpPr>
              <a:stCxn id="6" idx="3"/>
              <a:endCxn id="10" idx="0"/>
            </p:cNvCxnSpPr>
            <p:nvPr/>
          </p:nvCxnSpPr>
          <p:spPr bwMode="auto">
            <a:xfrm>
              <a:off x="3068952" y="964661"/>
              <a:ext cx="2081392" cy="1321603"/>
            </a:xfrm>
            <a:prstGeom prst="bentConnector2">
              <a:avLst/>
            </a:prstGeom>
            <a:gradFill rotWithShape="1">
              <a:gsLst>
                <a:gs pos="0">
                  <a:srgbClr val="EF4135"/>
                </a:gs>
                <a:gs pos="50000">
                  <a:srgbClr val="EF4135">
                    <a:gamma/>
                    <a:tint val="0"/>
                    <a:invGamma/>
                  </a:srgbClr>
                </a:gs>
                <a:gs pos="100000">
                  <a:srgbClr val="EF4135"/>
                </a:gs>
              </a:gsLst>
              <a:lin ang="5400000" scaled="1"/>
            </a:gradFill>
            <a:ln w="57150" cap="flat" cmpd="sng" algn="ctr">
              <a:solidFill>
                <a:srgbClr val="FF0000"/>
              </a:solidFill>
              <a:prstDash val="solid"/>
              <a:round/>
              <a:headEnd type="none" w="med" len="med"/>
              <a:tailEnd type="triangle"/>
            </a:ln>
            <a:effectLst/>
          </p:spPr>
        </p:cxnSp>
      </p:grpSp>
      <p:grpSp>
        <p:nvGrpSpPr>
          <p:cNvPr id="13" name="群組 45"/>
          <p:cNvGrpSpPr/>
          <p:nvPr/>
        </p:nvGrpSpPr>
        <p:grpSpPr>
          <a:xfrm>
            <a:off x="823593" y="3162113"/>
            <a:ext cx="5962468" cy="573129"/>
            <a:chOff x="571472" y="4143380"/>
            <a:chExt cx="5962468" cy="764172"/>
          </a:xfrm>
        </p:grpSpPr>
        <p:sp>
          <p:nvSpPr>
            <p:cNvPr id="29" name="Line 16"/>
            <p:cNvSpPr>
              <a:spLocks noChangeShapeType="1"/>
            </p:cNvSpPr>
            <p:nvPr/>
          </p:nvSpPr>
          <p:spPr bwMode="auto">
            <a:xfrm>
              <a:off x="571472" y="4429132"/>
              <a:ext cx="5962468" cy="0"/>
            </a:xfrm>
            <a:prstGeom prst="line">
              <a:avLst/>
            </a:prstGeom>
            <a:noFill/>
            <a:ln w="76200">
              <a:solidFill>
                <a:srgbClr val="FF0000"/>
              </a:solidFill>
              <a:round/>
              <a:headEnd/>
              <a:tailEnd/>
            </a:ln>
            <a:effectLst/>
          </p:spPr>
          <p:txBody>
            <a:bodyPr/>
            <a:lstStyle/>
            <a:p>
              <a:endParaRPr lang="zh-TW" altLang="en-US" sz="1200"/>
            </a:p>
          </p:txBody>
        </p:sp>
        <p:sp>
          <p:nvSpPr>
            <p:cNvPr id="34" name="Line 21"/>
            <p:cNvSpPr>
              <a:spLocks noChangeShapeType="1"/>
            </p:cNvSpPr>
            <p:nvPr/>
          </p:nvSpPr>
          <p:spPr bwMode="auto">
            <a:xfrm>
              <a:off x="3428992" y="4143380"/>
              <a:ext cx="0" cy="299013"/>
            </a:xfrm>
            <a:prstGeom prst="line">
              <a:avLst/>
            </a:prstGeom>
            <a:noFill/>
            <a:ln w="76200">
              <a:solidFill>
                <a:srgbClr val="FF0000"/>
              </a:solidFill>
              <a:round/>
              <a:headEnd/>
              <a:tailEnd/>
            </a:ln>
            <a:effectLst/>
          </p:spPr>
          <p:txBody>
            <a:bodyPr/>
            <a:lstStyle/>
            <a:p>
              <a:endParaRPr lang="zh-TW" altLang="en-US" sz="1200"/>
            </a:p>
          </p:txBody>
        </p:sp>
        <p:sp>
          <p:nvSpPr>
            <p:cNvPr id="36" name="Line 23"/>
            <p:cNvSpPr>
              <a:spLocks noChangeShapeType="1"/>
            </p:cNvSpPr>
            <p:nvPr/>
          </p:nvSpPr>
          <p:spPr bwMode="auto">
            <a:xfrm>
              <a:off x="571472" y="4429132"/>
              <a:ext cx="0" cy="478420"/>
            </a:xfrm>
            <a:prstGeom prst="line">
              <a:avLst/>
            </a:prstGeom>
            <a:noFill/>
            <a:ln w="76200">
              <a:solidFill>
                <a:srgbClr val="FF0000"/>
              </a:solidFill>
              <a:round/>
              <a:headEnd/>
              <a:tailEnd type="triangle" w="med" len="med"/>
            </a:ln>
            <a:effectLst/>
          </p:spPr>
          <p:txBody>
            <a:bodyPr/>
            <a:lstStyle/>
            <a:p>
              <a:endParaRPr lang="zh-TW" altLang="en-US" sz="1200"/>
            </a:p>
          </p:txBody>
        </p:sp>
        <p:sp>
          <p:nvSpPr>
            <p:cNvPr id="37" name="Line 24"/>
            <p:cNvSpPr>
              <a:spLocks noChangeShapeType="1"/>
            </p:cNvSpPr>
            <p:nvPr/>
          </p:nvSpPr>
          <p:spPr bwMode="auto">
            <a:xfrm>
              <a:off x="2000232" y="4429132"/>
              <a:ext cx="0" cy="478420"/>
            </a:xfrm>
            <a:prstGeom prst="line">
              <a:avLst/>
            </a:prstGeom>
            <a:noFill/>
            <a:ln w="76200">
              <a:solidFill>
                <a:srgbClr val="FF0000"/>
              </a:solidFill>
              <a:round/>
              <a:headEnd/>
              <a:tailEnd type="triangle" w="med" len="med"/>
            </a:ln>
            <a:effectLst/>
          </p:spPr>
          <p:txBody>
            <a:bodyPr/>
            <a:lstStyle/>
            <a:p>
              <a:endParaRPr lang="zh-TW" altLang="en-US" sz="1200"/>
            </a:p>
          </p:txBody>
        </p:sp>
        <p:sp>
          <p:nvSpPr>
            <p:cNvPr id="38" name="Line 25"/>
            <p:cNvSpPr>
              <a:spLocks noChangeShapeType="1"/>
            </p:cNvSpPr>
            <p:nvPr/>
          </p:nvSpPr>
          <p:spPr bwMode="auto">
            <a:xfrm>
              <a:off x="4929190" y="4429132"/>
              <a:ext cx="0" cy="478420"/>
            </a:xfrm>
            <a:prstGeom prst="line">
              <a:avLst/>
            </a:prstGeom>
            <a:noFill/>
            <a:ln w="76200">
              <a:solidFill>
                <a:srgbClr val="FF0000"/>
              </a:solidFill>
              <a:round/>
              <a:headEnd/>
              <a:tailEnd type="triangle" w="med" len="med"/>
            </a:ln>
            <a:effectLst/>
          </p:spPr>
          <p:txBody>
            <a:bodyPr/>
            <a:lstStyle/>
            <a:p>
              <a:endParaRPr lang="zh-TW" altLang="en-US" sz="1200"/>
            </a:p>
          </p:txBody>
        </p:sp>
        <p:sp>
          <p:nvSpPr>
            <p:cNvPr id="39" name="Line 26"/>
            <p:cNvSpPr>
              <a:spLocks noChangeShapeType="1"/>
            </p:cNvSpPr>
            <p:nvPr/>
          </p:nvSpPr>
          <p:spPr bwMode="auto">
            <a:xfrm>
              <a:off x="6500826" y="4429132"/>
              <a:ext cx="0" cy="478420"/>
            </a:xfrm>
            <a:prstGeom prst="line">
              <a:avLst/>
            </a:prstGeom>
            <a:noFill/>
            <a:ln w="76200">
              <a:solidFill>
                <a:srgbClr val="FF0000"/>
              </a:solidFill>
              <a:round/>
              <a:headEnd/>
              <a:tailEnd type="triangle" w="med" len="med"/>
            </a:ln>
            <a:effectLst/>
          </p:spPr>
          <p:txBody>
            <a:bodyPr/>
            <a:lstStyle/>
            <a:p>
              <a:endParaRPr lang="zh-TW" altLang="en-US" sz="1200"/>
            </a:p>
          </p:txBody>
        </p:sp>
        <p:sp>
          <p:nvSpPr>
            <p:cNvPr id="24" name="Line 25"/>
            <p:cNvSpPr>
              <a:spLocks noChangeShapeType="1"/>
            </p:cNvSpPr>
            <p:nvPr/>
          </p:nvSpPr>
          <p:spPr bwMode="auto">
            <a:xfrm>
              <a:off x="3428992" y="4429132"/>
              <a:ext cx="0" cy="478420"/>
            </a:xfrm>
            <a:prstGeom prst="line">
              <a:avLst/>
            </a:prstGeom>
            <a:noFill/>
            <a:ln w="76200">
              <a:solidFill>
                <a:srgbClr val="FF0000"/>
              </a:solidFill>
              <a:round/>
              <a:headEnd/>
              <a:tailEnd type="triangle" w="med" len="med"/>
            </a:ln>
            <a:effectLst/>
          </p:spPr>
          <p:txBody>
            <a:bodyPr/>
            <a:lstStyle/>
            <a:p>
              <a:endParaRPr lang="zh-TW" altLang="en-US" sz="1200"/>
            </a:p>
          </p:txBody>
        </p:sp>
      </p:grpSp>
      <p:sp>
        <p:nvSpPr>
          <p:cNvPr id="25" name="AutoShape 17"/>
          <p:cNvSpPr>
            <a:spLocks noChangeArrowheads="1"/>
          </p:cNvSpPr>
          <p:nvPr/>
        </p:nvSpPr>
        <p:spPr bwMode="auto">
          <a:xfrm>
            <a:off x="1752287" y="3751476"/>
            <a:ext cx="1071570" cy="910835"/>
          </a:xfrm>
          <a:prstGeom prst="foldedCorner">
            <a:avLst>
              <a:gd name="adj" fmla="val 12500"/>
            </a:avLst>
          </a:prstGeom>
          <a:solidFill>
            <a:srgbClr val="CCFFCC"/>
          </a:solidFill>
          <a:ln w="9525">
            <a:solidFill>
              <a:schemeClr val="tx1"/>
            </a:solidFill>
            <a:round/>
            <a:headEnd/>
            <a:tailEnd/>
          </a:ln>
          <a:effectLst>
            <a:outerShdw blurRad="50800" dist="38100" dir="2700000" sx="105000" sy="105000" algn="tl" rotWithShape="0">
              <a:srgbClr val="008000">
                <a:alpha val="40000"/>
              </a:srgbClr>
            </a:outerShdw>
          </a:effectLst>
        </p:spPr>
        <p:txBody>
          <a:bodyPr wrap="none" anchor="ctr"/>
          <a:lstStyle/>
          <a:p>
            <a:pPr algn="ctr" eaLnBrk="1" hangingPunct="1"/>
            <a:r>
              <a:rPr kumimoji="1" lang="en-US" altLang="zh-TW" dirty="0">
                <a:solidFill>
                  <a:srgbClr val="006600"/>
                </a:solidFill>
                <a:latin typeface="Microsoft YaHei" pitchFamily="34" charset="-122"/>
                <a:ea typeface="Microsoft YaHei" pitchFamily="34" charset="-122"/>
              </a:rPr>
              <a:t>8.1</a:t>
            </a:r>
          </a:p>
          <a:p>
            <a:pPr algn="ctr" eaLnBrk="1" hangingPunct="1"/>
            <a:r>
              <a:rPr kumimoji="1" lang="zh-TW" altLang="en-US" dirty="0">
                <a:solidFill>
                  <a:srgbClr val="006600"/>
                </a:solidFill>
                <a:latin typeface="Microsoft YaHei" pitchFamily="34" charset="-122"/>
                <a:ea typeface="Microsoft YaHei" pitchFamily="34" charset="-122"/>
              </a:rPr>
              <a:t>运行</a:t>
            </a:r>
            <a:endParaRPr kumimoji="1" lang="en-US" altLang="zh-TW" dirty="0">
              <a:solidFill>
                <a:srgbClr val="006600"/>
              </a:solidFill>
              <a:latin typeface="Microsoft YaHei" pitchFamily="34" charset="-122"/>
              <a:ea typeface="Microsoft YaHei" pitchFamily="34" charset="-122"/>
            </a:endParaRPr>
          </a:p>
          <a:p>
            <a:pPr algn="ctr" eaLnBrk="1" hangingPunct="1"/>
            <a:r>
              <a:rPr kumimoji="1" lang="zh-TW" altLang="en-US" dirty="0">
                <a:solidFill>
                  <a:srgbClr val="006600"/>
                </a:solidFill>
                <a:latin typeface="Microsoft YaHei" pitchFamily="34" charset="-122"/>
                <a:ea typeface="Microsoft YaHei" pitchFamily="34" charset="-122"/>
              </a:rPr>
              <a:t>的策划</a:t>
            </a:r>
            <a:endParaRPr kumimoji="1" lang="en-US" altLang="zh-TW" dirty="0">
              <a:solidFill>
                <a:srgbClr val="006600"/>
              </a:solidFill>
              <a:latin typeface="Microsoft YaHei" pitchFamily="34" charset="-122"/>
              <a:ea typeface="Microsoft YaHei" pitchFamily="34" charset="-122"/>
            </a:endParaRPr>
          </a:p>
          <a:p>
            <a:pPr algn="ctr" eaLnBrk="1" hangingPunct="1"/>
            <a:r>
              <a:rPr kumimoji="1" lang="zh-TW" altLang="en-US" dirty="0">
                <a:solidFill>
                  <a:srgbClr val="006600"/>
                </a:solidFill>
                <a:latin typeface="Microsoft YaHei" pitchFamily="34" charset="-122"/>
                <a:ea typeface="Microsoft YaHei" pitchFamily="34" charset="-122"/>
              </a:rPr>
              <a:t>和控制</a:t>
            </a:r>
            <a:endParaRPr kumimoji="1" lang="en-US" altLang="zh-TW" dirty="0">
              <a:solidFill>
                <a:srgbClr val="006600"/>
              </a:solidFill>
              <a:latin typeface="Microsoft YaHei" pitchFamily="34" charset="-122"/>
              <a:ea typeface="Microsoft YaHei" pitchFamily="34" charset="-122"/>
            </a:endParaRPr>
          </a:p>
        </p:txBody>
      </p:sp>
      <p:sp>
        <p:nvSpPr>
          <p:cNvPr id="26" name="AutoShape 17"/>
          <p:cNvSpPr>
            <a:spLocks noChangeArrowheads="1"/>
          </p:cNvSpPr>
          <p:nvPr/>
        </p:nvSpPr>
        <p:spPr bwMode="auto">
          <a:xfrm>
            <a:off x="3181047" y="3751476"/>
            <a:ext cx="1071570" cy="910835"/>
          </a:xfrm>
          <a:prstGeom prst="foldedCorner">
            <a:avLst>
              <a:gd name="adj" fmla="val 12500"/>
            </a:avLst>
          </a:prstGeom>
          <a:solidFill>
            <a:srgbClr val="CCFFCC"/>
          </a:solidFill>
          <a:ln w="9525">
            <a:solidFill>
              <a:schemeClr val="tx1"/>
            </a:solidFill>
            <a:round/>
            <a:headEnd/>
            <a:tailEnd/>
          </a:ln>
          <a:effectLst>
            <a:outerShdw blurRad="50800" dist="38100" dir="2700000" sx="105000" sy="105000" algn="tl" rotWithShape="0">
              <a:srgbClr val="008000">
                <a:alpha val="40000"/>
              </a:srgbClr>
            </a:outerShdw>
          </a:effectLst>
        </p:spPr>
        <p:txBody>
          <a:bodyPr wrap="none" anchor="ctr"/>
          <a:lstStyle/>
          <a:p>
            <a:pPr algn="ctr" eaLnBrk="1" hangingPunct="1"/>
            <a:r>
              <a:rPr kumimoji="1" lang="en-US" altLang="zh-TW" dirty="0">
                <a:solidFill>
                  <a:srgbClr val="006600"/>
                </a:solidFill>
                <a:latin typeface="Microsoft YaHei" pitchFamily="34" charset="-122"/>
                <a:ea typeface="Microsoft YaHei" pitchFamily="34" charset="-122"/>
              </a:rPr>
              <a:t>8.2</a:t>
            </a:r>
          </a:p>
          <a:p>
            <a:pPr algn="ctr" eaLnBrk="1" hangingPunct="1"/>
            <a:r>
              <a:rPr kumimoji="1" lang="zh-TW" altLang="en-US" dirty="0">
                <a:solidFill>
                  <a:srgbClr val="006600"/>
                </a:solidFill>
                <a:latin typeface="Microsoft YaHei" pitchFamily="34" charset="-122"/>
                <a:ea typeface="Microsoft YaHei" pitchFamily="34" charset="-122"/>
              </a:rPr>
              <a:t>应急准备</a:t>
            </a:r>
            <a:endParaRPr kumimoji="1" lang="en-US" altLang="zh-TW" dirty="0">
              <a:solidFill>
                <a:srgbClr val="006600"/>
              </a:solidFill>
              <a:latin typeface="Microsoft YaHei" pitchFamily="34" charset="-122"/>
              <a:ea typeface="Microsoft YaHei" pitchFamily="34" charset="-122"/>
            </a:endParaRPr>
          </a:p>
          <a:p>
            <a:pPr algn="ctr" eaLnBrk="1" hangingPunct="1"/>
            <a:r>
              <a:rPr kumimoji="1" lang="zh-TW" altLang="en-US" dirty="0">
                <a:solidFill>
                  <a:srgbClr val="006600"/>
                </a:solidFill>
                <a:latin typeface="Microsoft YaHei" pitchFamily="34" charset="-122"/>
                <a:ea typeface="Microsoft YaHei" pitchFamily="34" charset="-122"/>
              </a:rPr>
              <a:t>和响应</a:t>
            </a:r>
          </a:p>
        </p:txBody>
      </p:sp>
      <p:sp>
        <p:nvSpPr>
          <p:cNvPr id="27" name="AutoShape 17"/>
          <p:cNvSpPr>
            <a:spLocks noChangeArrowheads="1"/>
          </p:cNvSpPr>
          <p:nvPr/>
        </p:nvSpPr>
        <p:spPr bwMode="auto">
          <a:xfrm>
            <a:off x="6181443" y="3751476"/>
            <a:ext cx="1071570" cy="910835"/>
          </a:xfrm>
          <a:prstGeom prst="foldedCorner">
            <a:avLst>
              <a:gd name="adj" fmla="val 12500"/>
            </a:avLst>
          </a:prstGeom>
          <a:solidFill>
            <a:srgbClr val="CCFFCC"/>
          </a:solidFill>
          <a:ln w="9525">
            <a:solidFill>
              <a:schemeClr val="tx1"/>
            </a:solidFill>
            <a:round/>
            <a:headEnd/>
            <a:tailEnd/>
          </a:ln>
          <a:effectLst>
            <a:outerShdw blurRad="50800" dist="38100" dir="2700000" sx="105000" sy="105000" algn="tl" rotWithShape="0">
              <a:srgbClr val="008000">
                <a:alpha val="40000"/>
              </a:srgbClr>
            </a:outerShdw>
          </a:effectLst>
        </p:spPr>
        <p:txBody>
          <a:bodyPr wrap="none" anchor="ctr"/>
          <a:lstStyle/>
          <a:p>
            <a:pPr algn="ctr" eaLnBrk="1" hangingPunct="1"/>
            <a:r>
              <a:rPr kumimoji="1" lang="en-US" altLang="zh-TW" dirty="0">
                <a:solidFill>
                  <a:srgbClr val="006600"/>
                </a:solidFill>
                <a:latin typeface="Microsoft YaHei" pitchFamily="34" charset="-122"/>
                <a:ea typeface="Microsoft YaHei" pitchFamily="34" charset="-122"/>
              </a:rPr>
              <a:t>7.2</a:t>
            </a:r>
          </a:p>
          <a:p>
            <a:pPr algn="ctr" eaLnBrk="1" hangingPunct="1"/>
            <a:r>
              <a:rPr kumimoji="1" lang="zh-TW" altLang="en-US" dirty="0">
                <a:solidFill>
                  <a:srgbClr val="006600"/>
                </a:solidFill>
                <a:latin typeface="Microsoft YaHei" pitchFamily="34" charset="-122"/>
                <a:ea typeface="Microsoft YaHei" pitchFamily="34" charset="-122"/>
              </a:rPr>
              <a:t>能力</a:t>
            </a:r>
          </a:p>
        </p:txBody>
      </p:sp>
      <p:sp>
        <p:nvSpPr>
          <p:cNvPr id="28" name="AutoShape 17"/>
          <p:cNvSpPr>
            <a:spLocks noChangeArrowheads="1"/>
          </p:cNvSpPr>
          <p:nvPr/>
        </p:nvSpPr>
        <p:spPr bwMode="auto">
          <a:xfrm>
            <a:off x="4681245" y="3751476"/>
            <a:ext cx="1071570" cy="910835"/>
          </a:xfrm>
          <a:prstGeom prst="foldedCorner">
            <a:avLst>
              <a:gd name="adj" fmla="val 12500"/>
            </a:avLst>
          </a:prstGeom>
          <a:solidFill>
            <a:srgbClr val="FF99FF"/>
          </a:solidFill>
          <a:ln w="9525">
            <a:solidFill>
              <a:schemeClr val="tx1"/>
            </a:solidFill>
            <a:round/>
            <a:headEnd/>
            <a:tailEnd/>
          </a:ln>
          <a:effectLst>
            <a:outerShdw blurRad="50800" dist="38100" dir="2700000" sx="105000" sy="105000" algn="tl" rotWithShape="0">
              <a:srgbClr val="008000">
                <a:alpha val="40000"/>
              </a:srgbClr>
            </a:outerShdw>
          </a:effectLst>
        </p:spPr>
        <p:txBody>
          <a:bodyPr wrap="none" anchor="ctr"/>
          <a:lstStyle/>
          <a:p>
            <a:pPr algn="ctr" eaLnBrk="1" hangingPunct="1"/>
            <a:r>
              <a:rPr kumimoji="1" lang="en-US" altLang="zh-TW" dirty="0">
                <a:solidFill>
                  <a:srgbClr val="006600"/>
                </a:solidFill>
                <a:latin typeface="Microsoft YaHei" pitchFamily="34" charset="-122"/>
                <a:ea typeface="Microsoft YaHei" pitchFamily="34" charset="-122"/>
              </a:rPr>
              <a:t>9.1</a:t>
            </a:r>
          </a:p>
          <a:p>
            <a:pPr algn="ctr" eaLnBrk="1" hangingPunct="1"/>
            <a:r>
              <a:rPr kumimoji="1" lang="zh-TW" altLang="en-US" dirty="0">
                <a:solidFill>
                  <a:srgbClr val="006600"/>
                </a:solidFill>
                <a:latin typeface="Microsoft YaHei" pitchFamily="34" charset="-122"/>
                <a:ea typeface="Microsoft YaHei" pitchFamily="34" charset="-122"/>
              </a:rPr>
              <a:t>监视、</a:t>
            </a:r>
            <a:endParaRPr kumimoji="1" lang="en-US" altLang="zh-TW" dirty="0">
              <a:solidFill>
                <a:srgbClr val="006600"/>
              </a:solidFill>
              <a:latin typeface="Microsoft YaHei" pitchFamily="34" charset="-122"/>
              <a:ea typeface="Microsoft YaHei" pitchFamily="34" charset="-122"/>
            </a:endParaRPr>
          </a:p>
          <a:p>
            <a:pPr algn="ctr" eaLnBrk="1" hangingPunct="1"/>
            <a:r>
              <a:rPr kumimoji="1" lang="zh-TW" altLang="en-US" dirty="0">
                <a:solidFill>
                  <a:srgbClr val="006600"/>
                </a:solidFill>
                <a:latin typeface="Microsoft YaHei" pitchFamily="34" charset="-122"/>
                <a:ea typeface="Microsoft YaHei" pitchFamily="34" charset="-122"/>
              </a:rPr>
              <a:t>测量、</a:t>
            </a:r>
            <a:endParaRPr kumimoji="1" lang="en-US" altLang="zh-TW" dirty="0">
              <a:solidFill>
                <a:srgbClr val="006600"/>
              </a:solidFill>
              <a:latin typeface="Microsoft YaHei" pitchFamily="34" charset="-122"/>
              <a:ea typeface="Microsoft YaHei" pitchFamily="34" charset="-122"/>
            </a:endParaRPr>
          </a:p>
          <a:p>
            <a:pPr algn="ctr" eaLnBrk="1" hangingPunct="1"/>
            <a:r>
              <a:rPr kumimoji="1" lang="zh-TW" altLang="en-US" dirty="0">
                <a:solidFill>
                  <a:srgbClr val="006600"/>
                </a:solidFill>
                <a:latin typeface="Microsoft YaHei" pitchFamily="34" charset="-122"/>
                <a:ea typeface="Microsoft YaHei" pitchFamily="34" charset="-122"/>
              </a:rPr>
              <a:t>分析和评价</a:t>
            </a:r>
          </a:p>
        </p:txBody>
      </p:sp>
      <p:grpSp>
        <p:nvGrpSpPr>
          <p:cNvPr id="14" name="群組 66"/>
          <p:cNvGrpSpPr/>
          <p:nvPr/>
        </p:nvGrpSpPr>
        <p:grpSpPr>
          <a:xfrm>
            <a:off x="930337" y="2194502"/>
            <a:ext cx="4223877" cy="967610"/>
            <a:chOff x="930335" y="2924944"/>
            <a:chExt cx="4223877" cy="1290146"/>
          </a:xfrm>
        </p:grpSpPr>
        <p:cxnSp>
          <p:nvCxnSpPr>
            <p:cNvPr id="58" name="直線接點 57"/>
            <p:cNvCxnSpPr/>
            <p:nvPr/>
          </p:nvCxnSpPr>
          <p:spPr bwMode="auto">
            <a:xfrm rot="5400000">
              <a:off x="4939104" y="3138464"/>
              <a:ext cx="428628" cy="1588"/>
            </a:xfrm>
            <a:prstGeom prst="line">
              <a:avLst/>
            </a:prstGeom>
            <a:ln>
              <a:headEnd type="none" w="med" len="med"/>
              <a:tailEnd type="none" w="lg" len="lg"/>
            </a:ln>
          </p:spPr>
          <p:style>
            <a:lnRef idx="3">
              <a:schemeClr val="accent1"/>
            </a:lnRef>
            <a:fillRef idx="0">
              <a:schemeClr val="accent1"/>
            </a:fillRef>
            <a:effectRef idx="2">
              <a:schemeClr val="accent1"/>
            </a:effectRef>
            <a:fontRef idx="minor">
              <a:schemeClr val="tx1"/>
            </a:fontRef>
          </p:style>
        </p:cxnSp>
        <p:sp>
          <p:nvSpPr>
            <p:cNvPr id="11" name="圓角矩形 10"/>
            <p:cNvSpPr/>
            <p:nvPr/>
          </p:nvSpPr>
          <p:spPr bwMode="auto">
            <a:xfrm>
              <a:off x="3109609" y="3715024"/>
              <a:ext cx="1143008" cy="500066"/>
            </a:xfrm>
            <a:prstGeom prst="roundRect">
              <a:avLst/>
            </a:prstGeom>
            <a:solidFill>
              <a:srgbClr val="FF99FF"/>
            </a:solidFill>
            <a:ln w="6350" cap="flat" cmpd="sng" algn="ctr">
              <a:solidFill>
                <a:srgbClr val="000099"/>
              </a:solidFill>
              <a:prstDash val="solid"/>
              <a:round/>
              <a:headEnd type="none" w="med" len="med"/>
              <a:tailEnd type="none" w="med" len="med"/>
            </a:ln>
            <a:effectLst>
              <a:outerShdw blurRad="50800" dist="38100" dir="2700000" sx="105000" sy="105000" algn="tl" rotWithShape="0">
                <a:srgbClr val="000099">
                  <a:alpha val="40000"/>
                </a:srgbClr>
              </a:outerShdw>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en-US" altLang="zh-TW" dirty="0">
                  <a:latin typeface="Microsoft YaHei" pitchFamily="34" charset="-122"/>
                  <a:ea typeface="Microsoft YaHei" pitchFamily="34" charset="-122"/>
                  <a:cs typeface="Tahoma" pitchFamily="34" charset="0"/>
                </a:rPr>
                <a:t>6.1.4</a:t>
              </a:r>
            </a:p>
            <a:p>
              <a:pPr algn="ctr" defTabSz="914400" eaLnBrk="0" fontAlgn="base" hangingPunct="0">
                <a:spcBef>
                  <a:spcPct val="0"/>
                </a:spcBef>
                <a:spcAft>
                  <a:spcPct val="0"/>
                </a:spcAft>
              </a:pPr>
              <a:r>
                <a:rPr lang="zh-TW" altLang="en-US" dirty="0">
                  <a:latin typeface="Microsoft YaHei" pitchFamily="34" charset="-122"/>
                  <a:ea typeface="Microsoft YaHei" pitchFamily="34" charset="-122"/>
                  <a:cs typeface="Tahoma" pitchFamily="34" charset="0"/>
                </a:rPr>
                <a:t>策划措施</a:t>
              </a:r>
            </a:p>
          </p:txBody>
        </p:sp>
        <p:cxnSp>
          <p:nvCxnSpPr>
            <p:cNvPr id="54" name="直線接點 53"/>
            <p:cNvCxnSpPr/>
            <p:nvPr/>
          </p:nvCxnSpPr>
          <p:spPr bwMode="auto">
            <a:xfrm>
              <a:off x="935689" y="3356992"/>
              <a:ext cx="4212375" cy="0"/>
            </a:xfrm>
            <a:prstGeom prst="line">
              <a:avLst/>
            </a:prstGeom>
            <a:gradFill rotWithShape="1">
              <a:gsLst>
                <a:gs pos="0">
                  <a:srgbClr val="EF4135"/>
                </a:gs>
                <a:gs pos="50000">
                  <a:srgbClr val="EF4135">
                    <a:gamma/>
                    <a:tint val="0"/>
                    <a:invGamma/>
                  </a:srgbClr>
                </a:gs>
                <a:gs pos="100000">
                  <a:srgbClr val="EF4135"/>
                </a:gs>
              </a:gsLst>
              <a:lin ang="5400000" scaled="1"/>
            </a:gradFill>
            <a:ln w="57150" cap="flat" cmpd="sng" algn="ctr">
              <a:solidFill>
                <a:srgbClr val="FF0000"/>
              </a:solidFill>
              <a:prstDash val="solid"/>
              <a:round/>
              <a:headEnd type="none" w="med" len="med"/>
              <a:tailEnd type="none" w="lg" len="lg"/>
            </a:ln>
            <a:effectLst/>
          </p:spPr>
        </p:cxnSp>
        <p:cxnSp>
          <p:nvCxnSpPr>
            <p:cNvPr id="56" name="直線接點 55"/>
            <p:cNvCxnSpPr>
              <a:stCxn id="9" idx="2"/>
            </p:cNvCxnSpPr>
            <p:nvPr/>
          </p:nvCxnSpPr>
          <p:spPr bwMode="auto">
            <a:xfrm rot="5400000">
              <a:off x="716815" y="3215230"/>
              <a:ext cx="428628" cy="1588"/>
            </a:xfrm>
            <a:prstGeom prst="line">
              <a:avLst/>
            </a:prstGeom>
            <a:ln>
              <a:headEnd type="none" w="med" len="med"/>
              <a:tailEnd type="none" w="lg" len="lg"/>
            </a:ln>
          </p:spPr>
          <p:style>
            <a:lnRef idx="3">
              <a:schemeClr val="accent1"/>
            </a:lnRef>
            <a:fillRef idx="0">
              <a:schemeClr val="accent1"/>
            </a:fillRef>
            <a:effectRef idx="2">
              <a:schemeClr val="accent1"/>
            </a:effectRef>
            <a:fontRef idx="minor">
              <a:schemeClr val="tx1"/>
            </a:fontRef>
          </p:style>
        </p:cxnSp>
        <p:cxnSp>
          <p:nvCxnSpPr>
            <p:cNvPr id="60" name="直線接點 59"/>
            <p:cNvCxnSpPr/>
            <p:nvPr/>
          </p:nvCxnSpPr>
          <p:spPr bwMode="auto">
            <a:xfrm>
              <a:off x="2447857" y="2924944"/>
              <a:ext cx="0" cy="43204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43" name="直線單箭頭接點 42"/>
            <p:cNvCxnSpPr/>
            <p:nvPr/>
          </p:nvCxnSpPr>
          <p:spPr bwMode="auto">
            <a:xfrm rot="5400000">
              <a:off x="3492599" y="3534789"/>
              <a:ext cx="357190" cy="1597"/>
            </a:xfrm>
            <a:prstGeom prst="straightConnector1">
              <a:avLst/>
            </a:prstGeom>
            <a:gradFill rotWithShape="1">
              <a:gsLst>
                <a:gs pos="0">
                  <a:srgbClr val="EF4135"/>
                </a:gs>
                <a:gs pos="50000">
                  <a:srgbClr val="EF4135">
                    <a:gamma/>
                    <a:tint val="0"/>
                    <a:invGamma/>
                  </a:srgbClr>
                </a:gs>
                <a:gs pos="100000">
                  <a:srgbClr val="EF4135"/>
                </a:gs>
              </a:gsLst>
              <a:lin ang="5400000" scaled="1"/>
            </a:gradFill>
            <a:ln w="57150" cap="flat" cmpd="sng" algn="ctr">
              <a:solidFill>
                <a:srgbClr val="FF0000"/>
              </a:solidFill>
              <a:prstDash val="solid"/>
              <a:round/>
              <a:headEnd type="none" w="med" len="med"/>
              <a:tailEnd type="triangle"/>
            </a:ln>
            <a:effectLst/>
          </p:spPr>
        </p:cxnSp>
      </p:grpSp>
      <p:grpSp>
        <p:nvGrpSpPr>
          <p:cNvPr id="17" name="群組 63"/>
          <p:cNvGrpSpPr/>
          <p:nvPr/>
        </p:nvGrpSpPr>
        <p:grpSpPr>
          <a:xfrm>
            <a:off x="5076058" y="717246"/>
            <a:ext cx="2340353" cy="1801292"/>
            <a:chOff x="5076056" y="955269"/>
            <a:chExt cx="2340353" cy="2401723"/>
          </a:xfrm>
        </p:grpSpPr>
        <p:sp>
          <p:nvSpPr>
            <p:cNvPr id="47" name="圓角矩形 46"/>
            <p:cNvSpPr/>
            <p:nvPr/>
          </p:nvSpPr>
          <p:spPr bwMode="auto">
            <a:xfrm>
              <a:off x="5980809" y="2276872"/>
              <a:ext cx="1435600" cy="642942"/>
            </a:xfrm>
            <a:prstGeom prst="roundRect">
              <a:avLst/>
            </a:prstGeom>
            <a:solidFill>
              <a:srgbClr val="FF99FF"/>
            </a:solidFill>
            <a:ln w="6350" cap="flat" cmpd="sng" algn="ctr">
              <a:solidFill>
                <a:srgbClr val="000099"/>
              </a:solidFill>
              <a:prstDash val="solid"/>
              <a:round/>
              <a:headEnd type="none" w="med" len="med"/>
              <a:tailEnd type="none" w="med" len="med"/>
            </a:ln>
            <a:effectLst>
              <a:outerShdw blurRad="50800" dist="38100" dir="2700000" sx="105000" sy="105000" algn="tl" rotWithShape="0">
                <a:srgbClr val="000099">
                  <a:alpha val="40000"/>
                </a:srgbClr>
              </a:outerShdw>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en-US" altLang="zh-TW" dirty="0">
                  <a:latin typeface="Microsoft YaHei" pitchFamily="34" charset="-122"/>
                  <a:ea typeface="Microsoft YaHei" pitchFamily="34" charset="-122"/>
                  <a:cs typeface="Tahoma" pitchFamily="34" charset="0"/>
                </a:rPr>
                <a:t>5.4 </a:t>
              </a:r>
              <a:r>
                <a:rPr lang="zh-TW" altLang="en-US" dirty="0">
                  <a:latin typeface="Microsoft YaHei" pitchFamily="34" charset="-122"/>
                  <a:ea typeface="Microsoft YaHei" pitchFamily="34" charset="-122"/>
                  <a:cs typeface="Tahoma" pitchFamily="34" charset="0"/>
                </a:rPr>
                <a:t>工作人员</a:t>
              </a:r>
              <a:endParaRPr lang="en-US" altLang="zh-TW" dirty="0">
                <a:latin typeface="Microsoft YaHei" pitchFamily="34" charset="-122"/>
                <a:ea typeface="Microsoft YaHei" pitchFamily="34" charset="-122"/>
                <a:cs typeface="Tahoma" pitchFamily="34" charset="0"/>
              </a:endParaRPr>
            </a:p>
            <a:p>
              <a:pPr algn="ctr" defTabSz="914400" eaLnBrk="0" fontAlgn="base" hangingPunct="0">
                <a:spcBef>
                  <a:spcPct val="0"/>
                </a:spcBef>
                <a:spcAft>
                  <a:spcPct val="0"/>
                </a:spcAft>
              </a:pPr>
              <a:r>
                <a:rPr lang="zh-TW" altLang="en-US" dirty="0">
                  <a:latin typeface="Microsoft YaHei" pitchFamily="34" charset="-122"/>
                  <a:ea typeface="Microsoft YaHei" pitchFamily="34" charset="-122"/>
                  <a:cs typeface="Tahoma" pitchFamily="34" charset="0"/>
                </a:rPr>
                <a:t>协商和参与</a:t>
              </a:r>
            </a:p>
          </p:txBody>
        </p:sp>
        <p:cxnSp>
          <p:nvCxnSpPr>
            <p:cNvPr id="48" name="直線接點 47"/>
            <p:cNvCxnSpPr/>
            <p:nvPr/>
          </p:nvCxnSpPr>
          <p:spPr bwMode="auto">
            <a:xfrm rot="5400000">
              <a:off x="6409213" y="3138464"/>
              <a:ext cx="428628" cy="1588"/>
            </a:xfrm>
            <a:prstGeom prst="line">
              <a:avLst/>
            </a:prstGeom>
            <a:ln>
              <a:headEnd type="none" w="med" len="med"/>
              <a:tailEnd type="none" w="lg" len="lg"/>
            </a:ln>
          </p:spPr>
          <p:style>
            <a:lnRef idx="3">
              <a:schemeClr val="accent1"/>
            </a:lnRef>
            <a:fillRef idx="0">
              <a:schemeClr val="accent1"/>
            </a:fillRef>
            <a:effectRef idx="2">
              <a:schemeClr val="accent1"/>
            </a:effectRef>
            <a:fontRef idx="minor">
              <a:schemeClr val="tx1"/>
            </a:fontRef>
          </p:style>
        </p:cxnSp>
        <p:cxnSp>
          <p:nvCxnSpPr>
            <p:cNvPr id="49" name="肘形接點 17"/>
            <p:cNvCxnSpPr/>
            <p:nvPr/>
          </p:nvCxnSpPr>
          <p:spPr bwMode="auto">
            <a:xfrm>
              <a:off x="5112153" y="955269"/>
              <a:ext cx="1505328" cy="1321603"/>
            </a:xfrm>
            <a:prstGeom prst="bentConnector3">
              <a:avLst>
                <a:gd name="adj1" fmla="val 99608"/>
              </a:avLst>
            </a:prstGeom>
            <a:gradFill rotWithShape="1">
              <a:gsLst>
                <a:gs pos="0">
                  <a:srgbClr val="EF4135"/>
                </a:gs>
                <a:gs pos="50000">
                  <a:srgbClr val="EF4135">
                    <a:gamma/>
                    <a:tint val="0"/>
                    <a:invGamma/>
                  </a:srgbClr>
                </a:gs>
                <a:gs pos="100000">
                  <a:srgbClr val="EF4135"/>
                </a:gs>
              </a:gsLst>
              <a:lin ang="5400000" scaled="1"/>
            </a:gradFill>
            <a:ln w="57150" cap="flat" cmpd="sng" algn="ctr">
              <a:solidFill>
                <a:srgbClr val="FF0000"/>
              </a:solidFill>
              <a:prstDash val="solid"/>
              <a:round/>
              <a:headEnd type="none" w="med" len="med"/>
              <a:tailEnd type="triangle"/>
            </a:ln>
            <a:effectLst/>
          </p:spPr>
        </p:cxnSp>
        <p:cxnSp>
          <p:nvCxnSpPr>
            <p:cNvPr id="59" name="直線接點 58"/>
            <p:cNvCxnSpPr/>
            <p:nvPr/>
          </p:nvCxnSpPr>
          <p:spPr bwMode="auto">
            <a:xfrm>
              <a:off x="5076056" y="3356992"/>
              <a:ext cx="1584176" cy="0"/>
            </a:xfrm>
            <a:prstGeom prst="line">
              <a:avLst/>
            </a:prstGeom>
            <a:gradFill rotWithShape="1">
              <a:gsLst>
                <a:gs pos="0">
                  <a:srgbClr val="EF4135"/>
                </a:gs>
                <a:gs pos="50000">
                  <a:srgbClr val="EF4135">
                    <a:gamma/>
                    <a:tint val="0"/>
                    <a:invGamma/>
                  </a:srgbClr>
                </a:gs>
                <a:gs pos="100000">
                  <a:srgbClr val="EF4135"/>
                </a:gs>
              </a:gsLst>
              <a:lin ang="5400000" scaled="1"/>
            </a:gradFill>
            <a:ln w="57150" cap="flat" cmpd="sng" algn="ctr">
              <a:solidFill>
                <a:srgbClr val="FF0000"/>
              </a:solidFill>
              <a:prstDash val="solid"/>
              <a:round/>
              <a:headEnd type="none" w="med" len="med"/>
              <a:tailEnd type="none" w="lg" len="lg"/>
            </a:ln>
            <a:effectLst/>
          </p:spPr>
        </p:cxnSp>
      </p:grpSp>
      <p:grpSp>
        <p:nvGrpSpPr>
          <p:cNvPr id="19" name="群組 68"/>
          <p:cNvGrpSpPr/>
          <p:nvPr/>
        </p:nvGrpSpPr>
        <p:grpSpPr>
          <a:xfrm>
            <a:off x="7643834" y="483186"/>
            <a:ext cx="1500166" cy="4661108"/>
            <a:chOff x="7643834" y="643190"/>
            <a:chExt cx="1500166" cy="6214810"/>
          </a:xfrm>
        </p:grpSpPr>
        <p:grpSp>
          <p:nvGrpSpPr>
            <p:cNvPr id="20" name="群組 46"/>
            <p:cNvGrpSpPr/>
            <p:nvPr/>
          </p:nvGrpSpPr>
          <p:grpSpPr>
            <a:xfrm>
              <a:off x="7643834" y="643190"/>
              <a:ext cx="1320779" cy="6026170"/>
              <a:chOff x="7643834" y="571480"/>
              <a:chExt cx="1320779" cy="6026170"/>
            </a:xfrm>
          </p:grpSpPr>
          <p:sp>
            <p:nvSpPr>
              <p:cNvPr id="32" name="Line 35"/>
              <p:cNvSpPr>
                <a:spLocks noChangeShapeType="1"/>
              </p:cNvSpPr>
              <p:nvPr/>
            </p:nvSpPr>
            <p:spPr bwMode="auto">
              <a:xfrm>
                <a:off x="8964613" y="5735073"/>
                <a:ext cx="0" cy="862577"/>
              </a:xfrm>
              <a:prstGeom prst="line">
                <a:avLst/>
              </a:prstGeom>
              <a:noFill/>
              <a:ln w="57150">
                <a:solidFill>
                  <a:schemeClr val="hlink"/>
                </a:solidFill>
                <a:round/>
                <a:headEnd/>
                <a:tailEnd/>
              </a:ln>
              <a:effectLst/>
            </p:spPr>
            <p:txBody>
              <a:bodyPr wrap="none" anchor="ctr"/>
              <a:lstStyle/>
              <a:p>
                <a:endParaRPr lang="zh-TW" altLang="en-US" sz="1200"/>
              </a:p>
            </p:txBody>
          </p:sp>
          <p:sp>
            <p:nvSpPr>
              <p:cNvPr id="33" name="向左箭號圖說文字 32"/>
              <p:cNvSpPr/>
              <p:nvPr/>
            </p:nvSpPr>
            <p:spPr bwMode="auto">
              <a:xfrm>
                <a:off x="7643834" y="571480"/>
                <a:ext cx="928694" cy="5715040"/>
              </a:xfrm>
              <a:prstGeom prst="leftArrowCallout">
                <a:avLst>
                  <a:gd name="adj1" fmla="val 25000"/>
                  <a:gd name="adj2" fmla="val 34846"/>
                  <a:gd name="adj3" fmla="val 25000"/>
                  <a:gd name="adj4" fmla="val 64977"/>
                </a:avLst>
              </a:prstGeom>
              <a:solidFill>
                <a:srgbClr val="FF99FF"/>
              </a:solidFill>
              <a:ln w="6350" cap="flat" cmpd="sng" algn="ctr">
                <a:solidFill>
                  <a:srgbClr val="FF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endParaRPr lang="en-US" altLang="zh-TW" b="1" dirty="0">
                  <a:latin typeface="Tahoma" pitchFamily="34" charset="0"/>
                  <a:cs typeface="Tahoma" pitchFamily="34" charset="0"/>
                </a:endParaRPr>
              </a:p>
            </p:txBody>
          </p:sp>
          <p:sp>
            <p:nvSpPr>
              <p:cNvPr id="35" name="Rectangle 22"/>
              <p:cNvSpPr>
                <a:spLocks noChangeArrowheads="1"/>
              </p:cNvSpPr>
              <p:nvPr/>
            </p:nvSpPr>
            <p:spPr bwMode="auto">
              <a:xfrm>
                <a:off x="7858148" y="1426935"/>
                <a:ext cx="714380" cy="1847516"/>
              </a:xfrm>
              <a:prstGeom prst="rect">
                <a:avLst/>
              </a:prstGeom>
              <a:noFill/>
              <a:ln w="9525">
                <a:noFill/>
                <a:miter lim="800000"/>
                <a:headEnd/>
                <a:tailEnd/>
              </a:ln>
              <a:effectLst/>
            </p:spPr>
            <p:txBody>
              <a:bodyPr wrap="square" lIns="92075" tIns="46038" rIns="92075" bIns="46038">
                <a:spAutoFit/>
              </a:bodyPr>
              <a:lstStyle/>
              <a:p>
                <a:pPr algn="ctr" defTabSz="762000"/>
                <a:r>
                  <a:rPr lang="en-US" altLang="zh-TW" dirty="0">
                    <a:solidFill>
                      <a:srgbClr val="000500"/>
                    </a:solidFill>
                    <a:latin typeface="Microsoft YaHei" pitchFamily="34" charset="-122"/>
                    <a:ea typeface="Microsoft YaHei" pitchFamily="34" charset="-122"/>
                  </a:rPr>
                  <a:t>9.1</a:t>
                </a:r>
              </a:p>
              <a:p>
                <a:pPr algn="ctr" defTabSz="762000"/>
                <a:r>
                  <a:rPr lang="zh-CN" altLang="en-US" dirty="0">
                    <a:solidFill>
                      <a:srgbClr val="000500"/>
                    </a:solidFill>
                    <a:latin typeface="Microsoft YaHei" pitchFamily="34" charset="-122"/>
                    <a:ea typeface="Microsoft YaHei" pitchFamily="34" charset="-122"/>
                  </a:rPr>
                  <a:t>监视、测量、分析</a:t>
                </a:r>
                <a:endParaRPr lang="en-US" altLang="zh-CN" dirty="0">
                  <a:solidFill>
                    <a:srgbClr val="000500"/>
                  </a:solidFill>
                  <a:latin typeface="Microsoft YaHei" pitchFamily="34" charset="-122"/>
                  <a:ea typeface="Microsoft YaHei" pitchFamily="34" charset="-122"/>
                </a:endParaRPr>
              </a:p>
              <a:p>
                <a:pPr algn="ctr" defTabSz="762000"/>
                <a:r>
                  <a:rPr lang="zh-CN" altLang="en-US" dirty="0">
                    <a:solidFill>
                      <a:srgbClr val="000500"/>
                    </a:solidFill>
                    <a:latin typeface="Microsoft YaHei" pitchFamily="34" charset="-122"/>
                    <a:ea typeface="Microsoft YaHei" pitchFamily="34" charset="-122"/>
                  </a:rPr>
                  <a:t>和</a:t>
                </a:r>
                <a:endParaRPr lang="en-US" altLang="zh-CN" dirty="0">
                  <a:solidFill>
                    <a:srgbClr val="000500"/>
                  </a:solidFill>
                  <a:latin typeface="Microsoft YaHei" pitchFamily="34" charset="-122"/>
                  <a:ea typeface="Microsoft YaHei" pitchFamily="34" charset="-122"/>
                </a:endParaRPr>
              </a:p>
              <a:p>
                <a:pPr algn="ctr" defTabSz="762000"/>
                <a:r>
                  <a:rPr lang="zh-CN" altLang="en-US" dirty="0">
                    <a:solidFill>
                      <a:srgbClr val="000500"/>
                    </a:solidFill>
                    <a:latin typeface="Microsoft YaHei" pitchFamily="34" charset="-122"/>
                    <a:ea typeface="Microsoft YaHei" pitchFamily="34" charset="-122"/>
                  </a:rPr>
                  <a:t>评价</a:t>
                </a:r>
                <a:endParaRPr lang="zh-TW" altLang="en-US" dirty="0">
                  <a:solidFill>
                    <a:srgbClr val="000500"/>
                  </a:solidFill>
                  <a:latin typeface="Microsoft YaHei" pitchFamily="34" charset="-122"/>
                  <a:ea typeface="Microsoft YaHei" pitchFamily="34" charset="-122"/>
                </a:endParaRPr>
              </a:p>
            </p:txBody>
          </p:sp>
          <p:sp>
            <p:nvSpPr>
              <p:cNvPr id="40" name="文字方塊 39"/>
              <p:cNvSpPr txBox="1"/>
              <p:nvPr/>
            </p:nvSpPr>
            <p:spPr>
              <a:xfrm>
                <a:off x="8072472" y="3458640"/>
                <a:ext cx="461665" cy="1251625"/>
              </a:xfrm>
              <a:prstGeom prst="rect">
                <a:avLst/>
              </a:prstGeom>
              <a:noFill/>
            </p:spPr>
            <p:txBody>
              <a:bodyPr vert="eaVert" wrap="none" rtlCol="0">
                <a:spAutoFit/>
              </a:bodyPr>
              <a:lstStyle/>
              <a:p>
                <a:r>
                  <a:rPr lang="en-US" altLang="zh-TW" sz="1800" dirty="0">
                    <a:solidFill>
                      <a:srgbClr val="FF0000"/>
                    </a:solidFill>
                    <a:latin typeface="Microsoft YaHei" pitchFamily="34" charset="-122"/>
                    <a:ea typeface="Microsoft YaHei" pitchFamily="34" charset="-122"/>
                    <a:cs typeface="Tahoma" pitchFamily="34" charset="0"/>
                  </a:rPr>
                  <a:t>(</a:t>
                </a:r>
                <a:r>
                  <a:rPr lang="zh-TW" altLang="en-US" sz="1800" dirty="0">
                    <a:solidFill>
                      <a:srgbClr val="FF0000"/>
                    </a:solidFill>
                    <a:latin typeface="Microsoft YaHei" pitchFamily="34" charset="-122"/>
                    <a:ea typeface="Microsoft YaHei" pitchFamily="34" charset="-122"/>
                    <a:cs typeface="Tahoma" pitchFamily="34" charset="0"/>
                  </a:rPr>
                  <a:t>有效性</a:t>
                </a:r>
                <a:r>
                  <a:rPr lang="en-US" altLang="zh-TW" sz="1800" dirty="0">
                    <a:solidFill>
                      <a:srgbClr val="FF0000"/>
                    </a:solidFill>
                    <a:latin typeface="Microsoft YaHei" pitchFamily="34" charset="-122"/>
                    <a:ea typeface="Microsoft YaHei" pitchFamily="34" charset="-122"/>
                    <a:cs typeface="Tahoma" pitchFamily="34" charset="0"/>
                  </a:rPr>
                  <a:t>)</a:t>
                </a:r>
                <a:endParaRPr lang="zh-TW" altLang="en-US" sz="1800" dirty="0">
                  <a:solidFill>
                    <a:srgbClr val="FF0000"/>
                  </a:solidFill>
                  <a:latin typeface="Microsoft YaHei" pitchFamily="34" charset="-122"/>
                  <a:ea typeface="Microsoft YaHei" pitchFamily="34" charset="-122"/>
                  <a:cs typeface="Tahoma" pitchFamily="34" charset="0"/>
                </a:endParaRPr>
              </a:p>
            </p:txBody>
          </p:sp>
        </p:grpSp>
        <p:sp>
          <p:nvSpPr>
            <p:cNvPr id="68" name="矩形 67"/>
            <p:cNvSpPr/>
            <p:nvPr/>
          </p:nvSpPr>
          <p:spPr bwMode="auto">
            <a:xfrm>
              <a:off x="8892480" y="5589240"/>
              <a:ext cx="251520" cy="1268760"/>
            </a:xfrm>
            <a:prstGeom prst="rect">
              <a:avLst/>
            </a:prstGeom>
            <a:solidFill>
              <a:schemeClr val="bg1"/>
            </a:solidFill>
            <a:ln w="381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endParaRPr lang="zh-TW" altLang="en-US" b="1">
                <a:latin typeface="Tahoma" pitchFamily="34" charset="0"/>
                <a:cs typeface="Tahoma" pitchFamily="34" charset="0"/>
              </a:endParaRPr>
            </a:p>
          </p:txBody>
        </p:sp>
      </p:grpSp>
      <p:sp>
        <p:nvSpPr>
          <p:cNvPr id="50" name="流程圖: 文件 49"/>
          <p:cNvSpPr/>
          <p:nvPr/>
        </p:nvSpPr>
        <p:spPr bwMode="auto">
          <a:xfrm>
            <a:off x="179512" y="142274"/>
            <a:ext cx="1080120" cy="432048"/>
          </a:xfrm>
          <a:prstGeom prst="flowChartDocument">
            <a:avLst/>
          </a:prstGeom>
          <a:solidFill>
            <a:srgbClr val="FFFF00"/>
          </a:solidFill>
          <a:ln w="19050" cap="flat" cmpd="sng" algn="ctr">
            <a:solidFill>
              <a:schemeClr val="accent1"/>
            </a:solidFill>
            <a:prstDash val="solid"/>
            <a:round/>
            <a:headEnd type="none" w="med" len="med"/>
            <a:tailEnd type="none" w="med" len="med"/>
          </a:ln>
          <a:effectLst>
            <a:outerShdw blurRad="50800" dist="63500" dir="2700000" sx="102000" sy="102000" algn="tl" rotWithShape="0">
              <a:srgbClr val="FF0000">
                <a:alpha val="40000"/>
              </a:srgb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1800" b="1" dirty="0">
                <a:solidFill>
                  <a:srgbClr val="000099"/>
                </a:solidFill>
                <a:latin typeface="Microsoft YaHei" pitchFamily="34" charset="-122"/>
                <a:ea typeface="Microsoft YaHei" pitchFamily="34" charset="-122"/>
                <a:cs typeface="Tahoma" pitchFamily="34" charset="0"/>
              </a:rPr>
              <a:t>变化 </a:t>
            </a:r>
            <a:r>
              <a:rPr lang="en-US" altLang="zh-TW" sz="1800" b="1" dirty="0">
                <a:solidFill>
                  <a:srgbClr val="000099"/>
                </a:solidFill>
                <a:latin typeface="Microsoft YaHei" pitchFamily="34" charset="-122"/>
                <a:ea typeface="Microsoft YaHei" pitchFamily="34" charset="-122"/>
                <a:cs typeface="Tahoma" pitchFamily="34" charset="0"/>
              </a:rPr>
              <a:t>1</a:t>
            </a:r>
            <a:endParaRPr lang="zh-TW" altLang="en-US" sz="1800" b="1" dirty="0">
              <a:solidFill>
                <a:srgbClr val="000099"/>
              </a:solidFill>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30599054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up)">
                                      <p:cBhvr>
                                        <p:cTn id="42" dur="10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10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up)">
                                      <p:cBhvr>
                                        <p:cTn id="52" dur="10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up)">
                                      <p:cBhvr>
                                        <p:cTn id="57" dur="10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up)">
                                      <p:cBhvr>
                                        <p:cTn id="62" dur="10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right)">
                                      <p:cBhvr>
                                        <p:cTn id="67" dur="10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up)">
                                      <p:cBhvr>
                                        <p:cTn id="7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a:xfrm>
            <a:off x="395292" y="250827"/>
            <a:ext cx="8067675" cy="633413"/>
          </a:xfrm>
          <a:noFill/>
          <a:ln/>
        </p:spPr>
        <p:txBody>
          <a:bodyPr vert="horz" lIns="68262" tIns="33338" rIns="68262" bIns="33338" rtlCol="0" anchor="ctr" anchorCtr="0">
            <a:noAutofit/>
          </a:bodyPr>
          <a:lstStyle/>
          <a:p>
            <a:pPr algn="ctr" defTabSz="563563"/>
            <a:r>
              <a:rPr lang="zh-TW" altLang="en-US" dirty="0" smtClean="0">
                <a:solidFill>
                  <a:srgbClr val="000099"/>
                </a:solidFill>
                <a:latin typeface="Microsoft YaHei" pitchFamily="34" charset="-122"/>
                <a:ea typeface="Microsoft YaHei" pitchFamily="34" charset="-122"/>
              </a:rPr>
              <a:t>管理体系</a:t>
            </a:r>
            <a:r>
              <a:rPr lang="zh-CN" altLang="en-US" dirty="0" smtClean="0">
                <a:solidFill>
                  <a:srgbClr val="000099"/>
                </a:solidFill>
                <a:latin typeface="Microsoft YaHei" pitchFamily="34" charset="-122"/>
                <a:ea typeface="Microsoft YaHei" pitchFamily="34" charset="-122"/>
              </a:rPr>
              <a:t>在企业管理中的功能</a:t>
            </a:r>
            <a:r>
              <a:rPr lang="zh-TW" altLang="en-US" dirty="0">
                <a:solidFill>
                  <a:srgbClr val="000099"/>
                </a:solidFill>
                <a:latin typeface="Microsoft YaHei" pitchFamily="34" charset="-122"/>
                <a:ea typeface="Microsoft YaHei" pitchFamily="34" charset="-122"/>
              </a:rPr>
              <a:t/>
            </a:r>
            <a:br>
              <a:rPr lang="zh-TW" altLang="en-US" dirty="0">
                <a:solidFill>
                  <a:srgbClr val="000099"/>
                </a:solidFill>
                <a:latin typeface="Microsoft YaHei" pitchFamily="34" charset="-122"/>
                <a:ea typeface="Microsoft YaHei" pitchFamily="34" charset="-122"/>
              </a:rPr>
            </a:br>
            <a:endParaRPr lang="zh-TW" altLang="en-US" dirty="0">
              <a:solidFill>
                <a:srgbClr val="000099"/>
              </a:solidFill>
              <a:latin typeface="Microsoft YaHei" pitchFamily="34" charset="-122"/>
              <a:ea typeface="Microsoft YaHei" pitchFamily="34" charset="-122"/>
            </a:endParaRPr>
          </a:p>
        </p:txBody>
      </p:sp>
      <p:grpSp>
        <p:nvGrpSpPr>
          <p:cNvPr id="2" name="群組 10"/>
          <p:cNvGrpSpPr/>
          <p:nvPr/>
        </p:nvGrpSpPr>
        <p:grpSpPr>
          <a:xfrm>
            <a:off x="2302668" y="1060377"/>
            <a:ext cx="4573588" cy="3161132"/>
            <a:chOff x="1998676" y="1428736"/>
            <a:chExt cx="4573588" cy="4214842"/>
          </a:xfrm>
        </p:grpSpPr>
        <p:graphicFrame>
          <p:nvGraphicFramePr>
            <p:cNvPr id="1984516" name="Object 4"/>
            <p:cNvGraphicFramePr>
              <a:graphicFrameLocks/>
            </p:cNvGraphicFramePr>
            <p:nvPr/>
          </p:nvGraphicFramePr>
          <p:xfrm>
            <a:off x="1998676" y="1989153"/>
            <a:ext cx="4573588" cy="3654425"/>
          </p:xfrm>
          <a:graphic>
            <a:graphicData uri="http://schemas.openxmlformats.org/presentationml/2006/ole">
              <mc:AlternateContent xmlns:mc="http://schemas.openxmlformats.org/markup-compatibility/2006">
                <mc:Choice xmlns:v="urn:schemas-microsoft-com:vml" Requires="v">
                  <p:oleObj spid="_x0000_s7214" name="多媒體項目" r:id="rId4" imgW="4586040" imgH="3663720" progId="">
                    <p:embed/>
                  </p:oleObj>
                </mc:Choice>
                <mc:Fallback>
                  <p:oleObj name="多媒體項目" r:id="rId4" imgW="4586040" imgH="3663720" progId="">
                    <p:embed/>
                    <p:pic>
                      <p:nvPicPr>
                        <p:cNvPr id="0" name="Picture 3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676" y="1989153"/>
                          <a:ext cx="4573588"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4519" name="Rectangle 7"/>
            <p:cNvSpPr>
              <a:spLocks noChangeArrowheads="1"/>
            </p:cNvSpPr>
            <p:nvPr/>
          </p:nvSpPr>
          <p:spPr bwMode="auto">
            <a:xfrm>
              <a:off x="3286116" y="1428736"/>
              <a:ext cx="2959143" cy="534336"/>
            </a:xfrm>
            <a:prstGeom prst="rect">
              <a:avLst/>
            </a:prstGeom>
            <a:noFill/>
            <a:ln w="9525">
              <a:noFill/>
              <a:miter lim="800000"/>
              <a:headEnd/>
              <a:tailEnd/>
            </a:ln>
            <a:effectLst/>
          </p:spPr>
          <p:txBody>
            <a:bodyPr wrap="none" lIns="92075" tIns="46038" rIns="92075" bIns="46038">
              <a:spAutoFit/>
            </a:bodyPr>
            <a:lstStyle/>
            <a:p>
              <a:pPr defTabSz="762000"/>
              <a:r>
                <a:rPr lang="en-US" altLang="zh-TW" sz="2000" b="1" dirty="0">
                  <a:solidFill>
                    <a:srgbClr val="FF0000"/>
                  </a:solidFill>
                  <a:effectLst>
                    <a:outerShdw blurRad="38100" dist="38100" dir="2700000" algn="tl">
                      <a:srgbClr val="C0C0C0"/>
                    </a:outerShdw>
                  </a:effectLst>
                  <a:latin typeface="Microsoft YaHei" pitchFamily="34" charset="-122"/>
                  <a:ea typeface="Microsoft YaHei" pitchFamily="34" charset="-122"/>
                </a:rPr>
                <a:t>Business Vision (</a:t>
              </a:r>
              <a:r>
                <a:rPr lang="zh-TW" altLang="en-US" sz="2000" b="1" dirty="0">
                  <a:solidFill>
                    <a:srgbClr val="FF0000"/>
                  </a:solidFill>
                  <a:effectLst>
                    <a:outerShdw blurRad="38100" dist="38100" dir="2700000" algn="tl">
                      <a:srgbClr val="C0C0C0"/>
                    </a:outerShdw>
                  </a:effectLst>
                  <a:latin typeface="Microsoft YaHei" pitchFamily="34" charset="-122"/>
                  <a:ea typeface="Microsoft YaHei" pitchFamily="34" charset="-122"/>
                </a:rPr>
                <a:t>愿景</a:t>
              </a:r>
              <a:r>
                <a:rPr lang="en-US" altLang="zh-TW" sz="2000" b="1" dirty="0">
                  <a:solidFill>
                    <a:srgbClr val="FF0000"/>
                  </a:solidFill>
                  <a:effectLst>
                    <a:outerShdw blurRad="38100" dist="38100" dir="2700000" algn="tl">
                      <a:srgbClr val="C0C0C0"/>
                    </a:outerShdw>
                  </a:effectLst>
                  <a:latin typeface="Microsoft YaHei" pitchFamily="34" charset="-122"/>
                  <a:ea typeface="Microsoft YaHei" pitchFamily="34" charset="-122"/>
                </a:rPr>
                <a:t>)</a:t>
              </a:r>
              <a:endParaRPr lang="en-US" altLang="zh-TW" sz="1800" b="1" dirty="0">
                <a:solidFill>
                  <a:srgbClr val="006600"/>
                </a:solidFill>
                <a:latin typeface="Microsoft YaHei" pitchFamily="34" charset="-122"/>
                <a:ea typeface="Microsoft YaHei" pitchFamily="34" charset="-122"/>
              </a:endParaRPr>
            </a:p>
          </p:txBody>
        </p:sp>
        <p:sp>
          <p:nvSpPr>
            <p:cNvPr id="1984522" name="Rectangle 10"/>
            <p:cNvSpPr>
              <a:spLocks noChangeArrowheads="1"/>
            </p:cNvSpPr>
            <p:nvPr/>
          </p:nvSpPr>
          <p:spPr bwMode="auto">
            <a:xfrm>
              <a:off x="3475920" y="2786058"/>
              <a:ext cx="1368152" cy="698483"/>
            </a:xfrm>
            <a:prstGeom prst="rect">
              <a:avLst/>
            </a:prstGeom>
            <a:noFill/>
            <a:ln w="9525">
              <a:noFill/>
              <a:miter lim="800000"/>
              <a:headEnd/>
              <a:tailEnd/>
            </a:ln>
            <a:effectLst/>
          </p:spPr>
          <p:txBody>
            <a:bodyPr wrap="square" lIns="92075" tIns="46038" rIns="92075" bIns="46038">
              <a:spAutoFit/>
            </a:bodyPr>
            <a:lstStyle/>
            <a:p>
              <a:pPr defTabSz="762000"/>
              <a:r>
                <a:rPr lang="en-US" altLang="zh-TW" b="1" dirty="0">
                  <a:solidFill>
                    <a:schemeClr val="bg1"/>
                  </a:solidFill>
                  <a:effectLst>
                    <a:outerShdw blurRad="38100" dist="38100" dir="2700000" algn="tl">
                      <a:srgbClr val="C0C0C0"/>
                    </a:outerShdw>
                  </a:effectLst>
                  <a:latin typeface="Microsoft YaHei" pitchFamily="34" charset="-122"/>
                  <a:ea typeface="Microsoft YaHei" pitchFamily="34" charset="-122"/>
                </a:rPr>
                <a:t>Business Strategy </a:t>
              </a:r>
              <a:endParaRPr lang="en-US" altLang="zh-TW" sz="1600" b="1" dirty="0">
                <a:solidFill>
                  <a:schemeClr val="bg1"/>
                </a:solidFill>
                <a:latin typeface="Microsoft YaHei" pitchFamily="34" charset="-122"/>
                <a:ea typeface="Microsoft YaHei" pitchFamily="34" charset="-122"/>
              </a:endParaRPr>
            </a:p>
          </p:txBody>
        </p:sp>
        <p:sp>
          <p:nvSpPr>
            <p:cNvPr id="1984525" name="Rectangle 13"/>
            <p:cNvSpPr>
              <a:spLocks noChangeArrowheads="1"/>
            </p:cNvSpPr>
            <p:nvPr/>
          </p:nvSpPr>
          <p:spPr bwMode="auto">
            <a:xfrm>
              <a:off x="3006788" y="3598548"/>
              <a:ext cx="2635227" cy="698483"/>
            </a:xfrm>
            <a:prstGeom prst="rect">
              <a:avLst/>
            </a:prstGeom>
            <a:noFill/>
            <a:ln w="9525">
              <a:noFill/>
              <a:miter lim="800000"/>
              <a:headEnd/>
              <a:tailEnd/>
            </a:ln>
            <a:effectLst/>
          </p:spPr>
          <p:txBody>
            <a:bodyPr wrap="square" lIns="92075" tIns="46038" rIns="92075" bIns="46038">
              <a:spAutoFit/>
            </a:bodyPr>
            <a:lstStyle/>
            <a:p>
              <a:pPr defTabSz="762000"/>
              <a:r>
                <a:rPr lang="en-US" altLang="zh-TW" b="1" dirty="0">
                  <a:solidFill>
                    <a:schemeClr val="bg1"/>
                  </a:solidFill>
                  <a:effectLst>
                    <a:outerShdw blurRad="38100" dist="38100" dir="2700000" algn="tl">
                      <a:srgbClr val="C0C0C0"/>
                    </a:outerShdw>
                  </a:effectLst>
                  <a:latin typeface="Microsoft YaHei" pitchFamily="34" charset="-122"/>
                  <a:ea typeface="Microsoft YaHei" pitchFamily="34" charset="-122"/>
                </a:rPr>
                <a:t>QMS</a:t>
              </a:r>
              <a:r>
                <a:rPr lang="zh-TW" altLang="en-US" b="1" dirty="0">
                  <a:solidFill>
                    <a:schemeClr val="bg1"/>
                  </a:solidFill>
                  <a:effectLst>
                    <a:outerShdw blurRad="38100" dist="38100" dir="2700000" algn="tl">
                      <a:srgbClr val="C0C0C0"/>
                    </a:outerShdw>
                  </a:effectLst>
                  <a:latin typeface="Microsoft YaHei" pitchFamily="34" charset="-122"/>
                  <a:ea typeface="Microsoft YaHei" pitchFamily="34" charset="-122"/>
                </a:rPr>
                <a:t>、</a:t>
              </a:r>
              <a:r>
                <a:rPr lang="en-US" altLang="zh-TW" b="1" dirty="0">
                  <a:solidFill>
                    <a:schemeClr val="bg1"/>
                  </a:solidFill>
                  <a:effectLst>
                    <a:outerShdw blurRad="38100" dist="38100" dir="2700000" algn="tl">
                      <a:srgbClr val="C0C0C0"/>
                    </a:outerShdw>
                  </a:effectLst>
                  <a:latin typeface="Microsoft YaHei" pitchFamily="34" charset="-122"/>
                  <a:ea typeface="Microsoft YaHei" pitchFamily="34" charset="-122"/>
                </a:rPr>
                <a:t>EMS</a:t>
              </a:r>
              <a:r>
                <a:rPr lang="zh-TW" altLang="en-US" b="1" dirty="0">
                  <a:solidFill>
                    <a:schemeClr val="bg1"/>
                  </a:solidFill>
                  <a:effectLst>
                    <a:outerShdw blurRad="38100" dist="38100" dir="2700000" algn="tl">
                      <a:srgbClr val="C0C0C0"/>
                    </a:outerShdw>
                  </a:effectLst>
                  <a:latin typeface="Microsoft YaHei" pitchFamily="34" charset="-122"/>
                  <a:ea typeface="Microsoft YaHei" pitchFamily="34" charset="-122"/>
                </a:rPr>
                <a:t>、</a:t>
              </a:r>
              <a:r>
                <a:rPr lang="en-US" altLang="zh-TW" b="1" dirty="0">
                  <a:solidFill>
                    <a:schemeClr val="bg1"/>
                  </a:solidFill>
                  <a:effectLst>
                    <a:outerShdw blurRad="38100" dist="38100" dir="2700000" algn="tl">
                      <a:srgbClr val="C0C0C0"/>
                    </a:outerShdw>
                  </a:effectLst>
                  <a:latin typeface="Microsoft YaHei" pitchFamily="34" charset="-122"/>
                  <a:ea typeface="Microsoft YaHei" pitchFamily="34" charset="-122"/>
                </a:rPr>
                <a:t>OHS</a:t>
              </a:r>
              <a:r>
                <a:rPr lang="zh-TW" altLang="en-US" b="1" dirty="0">
                  <a:solidFill>
                    <a:schemeClr val="bg1"/>
                  </a:solidFill>
                  <a:effectLst>
                    <a:outerShdw blurRad="38100" dist="38100" dir="2700000" algn="tl">
                      <a:srgbClr val="C0C0C0"/>
                    </a:outerShdw>
                  </a:effectLst>
                  <a:latin typeface="Microsoft YaHei" pitchFamily="34" charset="-122"/>
                  <a:ea typeface="Microsoft YaHei" pitchFamily="34" charset="-122"/>
                </a:rPr>
                <a:t>、</a:t>
              </a:r>
              <a:r>
                <a:rPr lang="en-US" altLang="zh-TW" b="1" dirty="0">
                  <a:solidFill>
                    <a:schemeClr val="bg1"/>
                  </a:solidFill>
                  <a:effectLst>
                    <a:outerShdw blurRad="38100" dist="38100" dir="2700000" algn="tl">
                      <a:srgbClr val="C0C0C0"/>
                    </a:outerShdw>
                  </a:effectLst>
                  <a:latin typeface="Microsoft YaHei" pitchFamily="34" charset="-122"/>
                  <a:ea typeface="Microsoft YaHei" pitchFamily="34" charset="-122"/>
                </a:rPr>
                <a:t>HR</a:t>
              </a:r>
              <a:r>
                <a:rPr lang="zh-TW" altLang="en-US" b="1" dirty="0">
                  <a:solidFill>
                    <a:schemeClr val="bg1"/>
                  </a:solidFill>
                  <a:effectLst>
                    <a:outerShdw blurRad="38100" dist="38100" dir="2700000" algn="tl">
                      <a:srgbClr val="C0C0C0"/>
                    </a:outerShdw>
                  </a:effectLst>
                  <a:latin typeface="Microsoft YaHei" pitchFamily="34" charset="-122"/>
                  <a:ea typeface="Microsoft YaHei" pitchFamily="34" charset="-122"/>
                </a:rPr>
                <a:t>、</a:t>
              </a:r>
              <a:r>
                <a:rPr lang="en-US" altLang="zh-TW" b="1" dirty="0">
                  <a:solidFill>
                    <a:schemeClr val="bg1"/>
                  </a:solidFill>
                  <a:effectLst>
                    <a:outerShdw blurRad="38100" dist="38100" dir="2700000" algn="tl">
                      <a:srgbClr val="C0C0C0"/>
                    </a:outerShdw>
                  </a:effectLst>
                  <a:latin typeface="Microsoft YaHei" pitchFamily="34" charset="-122"/>
                  <a:ea typeface="Microsoft YaHei" pitchFamily="34" charset="-122"/>
                </a:rPr>
                <a:t>Finance, IT...</a:t>
              </a:r>
              <a:endParaRPr lang="en-US" altLang="zh-TW" sz="1200" b="1" dirty="0">
                <a:solidFill>
                  <a:schemeClr val="bg1"/>
                </a:solidFill>
                <a:latin typeface="Microsoft YaHei" pitchFamily="34" charset="-122"/>
                <a:ea typeface="Microsoft YaHei" pitchFamily="34" charset="-122"/>
              </a:endParaRPr>
            </a:p>
          </p:txBody>
        </p:sp>
        <p:sp>
          <p:nvSpPr>
            <p:cNvPr id="1984532" name="Rectangle 20"/>
            <p:cNvSpPr>
              <a:spLocks noChangeArrowheads="1"/>
            </p:cNvSpPr>
            <p:nvPr/>
          </p:nvSpPr>
          <p:spPr bwMode="auto">
            <a:xfrm>
              <a:off x="2927371" y="4445445"/>
              <a:ext cx="2714644" cy="380448"/>
            </a:xfrm>
            <a:prstGeom prst="rect">
              <a:avLst/>
            </a:prstGeom>
            <a:noFill/>
            <a:ln w="9525">
              <a:noFill/>
              <a:miter lim="800000"/>
              <a:headEnd/>
              <a:tailEnd/>
            </a:ln>
            <a:effectLst/>
          </p:spPr>
          <p:txBody>
            <a:bodyPr wrap="square" lIns="92075" tIns="46038" rIns="92075" bIns="46038">
              <a:spAutoFit/>
            </a:bodyPr>
            <a:lstStyle/>
            <a:p>
              <a:pPr defTabSz="762000">
                <a:lnSpc>
                  <a:spcPts val="1500"/>
                </a:lnSpc>
              </a:pPr>
              <a:r>
                <a:rPr lang="en-US" altLang="zh-TW" sz="2000" b="1" dirty="0">
                  <a:solidFill>
                    <a:schemeClr val="bg1"/>
                  </a:solidFill>
                  <a:ea typeface="標楷體" pitchFamily="65" charset="-120"/>
                </a:rPr>
                <a:t>Procedures &amp; WIs</a:t>
              </a:r>
            </a:p>
          </p:txBody>
        </p:sp>
        <p:sp>
          <p:nvSpPr>
            <p:cNvPr id="1984533" name="Rectangle 21"/>
            <p:cNvSpPr>
              <a:spLocks noChangeArrowheads="1"/>
            </p:cNvSpPr>
            <p:nvPr/>
          </p:nvSpPr>
          <p:spPr bwMode="auto">
            <a:xfrm>
              <a:off x="2944440" y="5162895"/>
              <a:ext cx="2911888" cy="380448"/>
            </a:xfrm>
            <a:prstGeom prst="rect">
              <a:avLst/>
            </a:prstGeom>
            <a:noFill/>
            <a:ln w="9525">
              <a:noFill/>
              <a:miter lim="800000"/>
              <a:headEnd/>
              <a:tailEnd/>
            </a:ln>
            <a:effectLst/>
          </p:spPr>
          <p:txBody>
            <a:bodyPr wrap="square" lIns="92075" tIns="46038" rIns="92075" bIns="46038">
              <a:spAutoFit/>
            </a:bodyPr>
            <a:lstStyle/>
            <a:p>
              <a:pPr defTabSz="762000">
                <a:lnSpc>
                  <a:spcPts val="1500"/>
                </a:lnSpc>
              </a:pPr>
              <a:r>
                <a:rPr lang="en-US" altLang="zh-TW" sz="2000" b="1" dirty="0">
                  <a:solidFill>
                    <a:schemeClr val="bg1"/>
                  </a:solidFill>
                  <a:latin typeface="Microsoft YaHei" pitchFamily="34" charset="-122"/>
                  <a:ea typeface="Microsoft YaHei" pitchFamily="34" charset="-122"/>
                </a:rPr>
                <a:t>Daily operation</a:t>
              </a:r>
              <a:endParaRPr lang="zh-TW" altLang="en-US" sz="2000" b="1" dirty="0">
                <a:solidFill>
                  <a:schemeClr val="bg1"/>
                </a:solidFill>
                <a:latin typeface="Microsoft YaHei" pitchFamily="34" charset="-122"/>
                <a:ea typeface="Microsoft YaHei" pitchFamily="34" charset="-122"/>
              </a:endParaRPr>
            </a:p>
          </p:txBody>
        </p:sp>
      </p:grpSp>
      <p:grpSp>
        <p:nvGrpSpPr>
          <p:cNvPr id="3" name="群組 11"/>
          <p:cNvGrpSpPr/>
          <p:nvPr/>
        </p:nvGrpSpPr>
        <p:grpSpPr>
          <a:xfrm>
            <a:off x="718796" y="1060376"/>
            <a:ext cx="2557061" cy="1512168"/>
            <a:chOff x="718795" y="1412776"/>
            <a:chExt cx="2557061" cy="2016224"/>
          </a:xfrm>
        </p:grpSpPr>
        <p:sp>
          <p:nvSpPr>
            <p:cNvPr id="11" name="左大括弧 10"/>
            <p:cNvSpPr/>
            <p:nvPr/>
          </p:nvSpPr>
          <p:spPr bwMode="auto">
            <a:xfrm>
              <a:off x="2483768" y="1412776"/>
              <a:ext cx="792088" cy="2016224"/>
            </a:xfrm>
            <a:prstGeom prst="leftBrace">
              <a:avLst/>
            </a:prstGeom>
            <a:noFill/>
            <a:ln w="57150" cap="flat" cmpd="sng" algn="ctr">
              <a:solidFill>
                <a:schemeClr val="tx2"/>
              </a:solidFill>
              <a:prstDash val="solid"/>
              <a:round/>
              <a:headEnd type="none" w="med" len="med"/>
              <a:tailEnd type="none" w="med" len="med"/>
            </a:ln>
            <a:effectLst/>
          </p:spPr>
          <p:txBody>
            <a:bodyPr rtlCol="0" anchor="ctr"/>
            <a:lstStyle/>
            <a:p>
              <a:pPr algn="ctr"/>
              <a:endParaRPr lang="zh-TW" altLang="en-US"/>
            </a:p>
          </p:txBody>
        </p:sp>
        <p:sp>
          <p:nvSpPr>
            <p:cNvPr id="12" name="文字方塊 11"/>
            <p:cNvSpPr txBox="1"/>
            <p:nvPr/>
          </p:nvSpPr>
          <p:spPr>
            <a:xfrm>
              <a:off x="718795" y="2132856"/>
              <a:ext cx="1415772" cy="615553"/>
            </a:xfrm>
            <a:prstGeom prst="rect">
              <a:avLst/>
            </a:prstGeom>
            <a:noFill/>
          </p:spPr>
          <p:txBody>
            <a:bodyPr wrap="none" rtlCol="0">
              <a:spAutoFit/>
            </a:bodyPr>
            <a:lstStyle/>
            <a:p>
              <a:r>
                <a:rPr lang="zh-TW" altLang="en-US" sz="2400" dirty="0">
                  <a:solidFill>
                    <a:srgbClr val="FF0000"/>
                  </a:solidFill>
                  <a:latin typeface="Microsoft YaHei" pitchFamily="34" charset="-122"/>
                  <a:ea typeface="Microsoft YaHei" pitchFamily="34" charset="-122"/>
                  <a:cs typeface="Tahoma" pitchFamily="34" charset="0"/>
                </a:rPr>
                <a:t>组织宗旨</a:t>
              </a:r>
            </a:p>
          </p:txBody>
        </p:sp>
      </p:grpSp>
      <p:sp>
        <p:nvSpPr>
          <p:cNvPr id="13" name="流程圖: 文件 12"/>
          <p:cNvSpPr/>
          <p:nvPr/>
        </p:nvSpPr>
        <p:spPr bwMode="auto">
          <a:xfrm>
            <a:off x="179512" y="142274"/>
            <a:ext cx="1080120" cy="432048"/>
          </a:xfrm>
          <a:prstGeom prst="flowChartDocument">
            <a:avLst/>
          </a:prstGeom>
          <a:solidFill>
            <a:srgbClr val="FFFF00"/>
          </a:solidFill>
          <a:ln w="19050" cap="flat" cmpd="sng" algn="ctr">
            <a:solidFill>
              <a:schemeClr val="accent1"/>
            </a:solidFill>
            <a:prstDash val="solid"/>
            <a:round/>
            <a:headEnd type="none" w="med" len="med"/>
            <a:tailEnd type="none" w="med" len="med"/>
          </a:ln>
          <a:effectLst>
            <a:outerShdw blurRad="50800" dist="63500" dir="2700000" sx="102000" sy="102000" algn="tl" rotWithShape="0">
              <a:srgbClr val="FF0000">
                <a:alpha val="40000"/>
              </a:srgb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2000" b="1" dirty="0">
                <a:solidFill>
                  <a:srgbClr val="000099"/>
                </a:solidFill>
                <a:latin typeface="Microsoft YaHei" pitchFamily="34" charset="-122"/>
                <a:ea typeface="Microsoft YaHei" pitchFamily="34" charset="-122"/>
                <a:cs typeface="Tahoma" pitchFamily="34" charset="0"/>
              </a:rPr>
              <a:t>变化 </a:t>
            </a:r>
            <a:r>
              <a:rPr lang="en-US" altLang="zh-TW" sz="2000" b="1" dirty="0">
                <a:solidFill>
                  <a:srgbClr val="000099"/>
                </a:solidFill>
                <a:latin typeface="Microsoft YaHei" pitchFamily="34" charset="-122"/>
                <a:ea typeface="Microsoft YaHei" pitchFamily="34" charset="-122"/>
                <a:cs typeface="Tahoma" pitchFamily="34" charset="0"/>
              </a:rPr>
              <a:t>2</a:t>
            </a:r>
            <a:endParaRPr lang="zh-TW" altLang="en-US" sz="2000" b="1" dirty="0">
              <a:solidFill>
                <a:srgbClr val="000099"/>
              </a:solidFill>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222969163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8866" name="Picture 2"/>
          <p:cNvPicPr>
            <a:picLocks noChangeAspect="1" noChangeArrowheads="1"/>
          </p:cNvPicPr>
          <p:nvPr/>
        </p:nvPicPr>
        <p:blipFill>
          <a:blip r:embed="rId2" cstate="print"/>
          <a:srcRect/>
          <a:stretch>
            <a:fillRect/>
          </a:stretch>
        </p:blipFill>
        <p:spPr bwMode="auto">
          <a:xfrm>
            <a:off x="2573161" y="195546"/>
            <a:ext cx="3950522" cy="686012"/>
          </a:xfrm>
          <a:prstGeom prst="rect">
            <a:avLst/>
          </a:prstGeom>
          <a:noFill/>
          <a:ln w="9525">
            <a:noFill/>
            <a:miter lim="800000"/>
            <a:headEnd/>
            <a:tailEnd/>
          </a:ln>
        </p:spPr>
      </p:pic>
      <p:pic>
        <p:nvPicPr>
          <p:cNvPr id="1828867" name="Picture 3"/>
          <p:cNvPicPr>
            <a:picLocks noChangeAspect="1" noChangeArrowheads="1"/>
          </p:cNvPicPr>
          <p:nvPr/>
        </p:nvPicPr>
        <p:blipFill>
          <a:blip r:embed="rId3" cstate="print"/>
          <a:srcRect/>
          <a:stretch>
            <a:fillRect/>
          </a:stretch>
        </p:blipFill>
        <p:spPr bwMode="auto">
          <a:xfrm>
            <a:off x="2465117" y="1059909"/>
            <a:ext cx="1726547" cy="1071559"/>
          </a:xfrm>
          <a:prstGeom prst="rect">
            <a:avLst/>
          </a:prstGeom>
          <a:noFill/>
          <a:ln w="9525">
            <a:noFill/>
            <a:miter lim="800000"/>
            <a:headEnd/>
            <a:tailEnd/>
          </a:ln>
        </p:spPr>
      </p:pic>
      <p:pic>
        <p:nvPicPr>
          <p:cNvPr id="1828868" name="Picture 4"/>
          <p:cNvPicPr>
            <a:picLocks noChangeAspect="1" noChangeArrowheads="1"/>
          </p:cNvPicPr>
          <p:nvPr/>
        </p:nvPicPr>
        <p:blipFill>
          <a:blip r:embed="rId4" cstate="print"/>
          <a:srcRect/>
          <a:stretch>
            <a:fillRect/>
          </a:stretch>
        </p:blipFill>
        <p:spPr bwMode="auto">
          <a:xfrm>
            <a:off x="4950159" y="681750"/>
            <a:ext cx="1679470" cy="1413156"/>
          </a:xfrm>
          <a:prstGeom prst="rect">
            <a:avLst/>
          </a:prstGeom>
          <a:noFill/>
          <a:ln w="9525">
            <a:noFill/>
            <a:miter lim="800000"/>
            <a:headEnd/>
            <a:tailEnd/>
          </a:ln>
        </p:spPr>
      </p:pic>
      <p:pic>
        <p:nvPicPr>
          <p:cNvPr id="1828870" name="Picture 6"/>
          <p:cNvPicPr>
            <a:picLocks noChangeAspect="1" noChangeArrowheads="1"/>
          </p:cNvPicPr>
          <p:nvPr/>
        </p:nvPicPr>
        <p:blipFill>
          <a:blip r:embed="rId5" cstate="print"/>
          <a:srcRect/>
          <a:stretch>
            <a:fillRect/>
          </a:stretch>
        </p:blipFill>
        <p:spPr bwMode="auto">
          <a:xfrm>
            <a:off x="2086957" y="2194386"/>
            <a:ext cx="4905860" cy="1242521"/>
          </a:xfrm>
          <a:prstGeom prst="rect">
            <a:avLst/>
          </a:prstGeom>
          <a:noFill/>
          <a:ln w="9525">
            <a:noFill/>
            <a:miter lim="800000"/>
            <a:headEnd/>
            <a:tailEnd/>
          </a:ln>
        </p:spPr>
      </p:pic>
      <p:pic>
        <p:nvPicPr>
          <p:cNvPr id="1828871" name="Picture 7"/>
          <p:cNvPicPr>
            <a:picLocks noChangeAspect="1" noChangeArrowheads="1"/>
          </p:cNvPicPr>
          <p:nvPr/>
        </p:nvPicPr>
        <p:blipFill>
          <a:blip r:embed="rId6" cstate="print"/>
          <a:srcRect/>
          <a:stretch>
            <a:fillRect/>
          </a:stretch>
        </p:blipFill>
        <p:spPr bwMode="auto">
          <a:xfrm>
            <a:off x="2086957" y="3436907"/>
            <a:ext cx="4591927" cy="1406587"/>
          </a:xfrm>
          <a:prstGeom prst="rect">
            <a:avLst/>
          </a:prstGeom>
          <a:noFill/>
          <a:ln w="9525">
            <a:noFill/>
            <a:miter lim="800000"/>
            <a:headEnd/>
            <a:tailEnd/>
          </a:ln>
        </p:spPr>
      </p:pic>
      <p:cxnSp>
        <p:nvCxnSpPr>
          <p:cNvPr id="14" name="直線接點 13"/>
          <p:cNvCxnSpPr/>
          <p:nvPr/>
        </p:nvCxnSpPr>
        <p:spPr bwMode="auto">
          <a:xfrm>
            <a:off x="4355910" y="2842657"/>
            <a:ext cx="2539065" cy="0"/>
          </a:xfrm>
          <a:prstGeom prst="line">
            <a:avLst/>
          </a:prstGeom>
          <a:gradFill rotWithShape="1">
            <a:gsLst>
              <a:gs pos="0">
                <a:srgbClr val="EF4135"/>
              </a:gs>
              <a:gs pos="50000">
                <a:srgbClr val="EF4135">
                  <a:gamma/>
                  <a:tint val="0"/>
                  <a:invGamma/>
                </a:srgbClr>
              </a:gs>
              <a:gs pos="100000">
                <a:srgbClr val="EF4135"/>
              </a:gs>
            </a:gsLst>
            <a:lin ang="5400000" scaled="1"/>
          </a:gradFill>
          <a:ln w="38100" cap="flat" cmpd="sng" algn="ctr">
            <a:solidFill>
              <a:schemeClr val="accent1"/>
            </a:solidFill>
            <a:prstDash val="solid"/>
            <a:round/>
            <a:headEnd type="none" w="med" len="med"/>
            <a:tailEnd type="none" w="med" len="med"/>
          </a:ln>
          <a:effectLst/>
        </p:spPr>
      </p:cxnSp>
      <p:cxnSp>
        <p:nvCxnSpPr>
          <p:cNvPr id="16" name="直線接點 15"/>
          <p:cNvCxnSpPr/>
          <p:nvPr/>
        </p:nvCxnSpPr>
        <p:spPr bwMode="auto">
          <a:xfrm>
            <a:off x="2140980" y="3004725"/>
            <a:ext cx="3187337" cy="0"/>
          </a:xfrm>
          <a:prstGeom prst="line">
            <a:avLst/>
          </a:prstGeom>
          <a:gradFill rotWithShape="1">
            <a:gsLst>
              <a:gs pos="0">
                <a:srgbClr val="EF4135"/>
              </a:gs>
              <a:gs pos="50000">
                <a:srgbClr val="EF4135">
                  <a:gamma/>
                  <a:tint val="0"/>
                  <a:invGamma/>
                </a:srgbClr>
              </a:gs>
              <a:gs pos="100000">
                <a:srgbClr val="EF4135"/>
              </a:gs>
            </a:gsLst>
            <a:lin ang="5400000" scaled="1"/>
          </a:gradFill>
          <a:ln w="38100" cap="flat" cmpd="sng" algn="ctr">
            <a:solidFill>
              <a:schemeClr val="accent1"/>
            </a:solidFill>
            <a:prstDash val="solid"/>
            <a:round/>
            <a:headEnd type="none" w="med" len="med"/>
            <a:tailEnd type="none" w="med" len="med"/>
          </a:ln>
          <a:effectLst/>
        </p:spPr>
      </p:cxnSp>
      <p:sp>
        <p:nvSpPr>
          <p:cNvPr id="18" name="矩形 17"/>
          <p:cNvSpPr/>
          <p:nvPr/>
        </p:nvSpPr>
        <p:spPr bwMode="auto">
          <a:xfrm>
            <a:off x="2032935" y="3923111"/>
            <a:ext cx="3079292" cy="972408"/>
          </a:xfrm>
          <a:prstGeom prst="rect">
            <a:avLst/>
          </a:prstGeom>
          <a:noFill/>
          <a:ln w="38100" cap="flat" cmpd="sng" algn="ctr">
            <a:solidFill>
              <a:schemeClr val="accent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defTabSz="685983" eaLnBrk="0" fontAlgn="base" hangingPunct="0">
              <a:spcBef>
                <a:spcPct val="0"/>
              </a:spcBef>
              <a:spcAft>
                <a:spcPct val="0"/>
              </a:spcAft>
            </a:pPr>
            <a:endParaRPr lang="zh-TW" altLang="en-US" sz="1200" b="1">
              <a:latin typeface="Tahoma" pitchFamily="34" charset="0"/>
              <a:cs typeface="Tahoma" pitchFamily="34" charset="0"/>
            </a:endParaRPr>
          </a:p>
        </p:txBody>
      </p:sp>
    </p:spTree>
    <p:extLst>
      <p:ext uri="{BB962C8B-B14F-4D97-AF65-F5344CB8AC3E}">
        <p14:creationId xmlns:p14="http://schemas.microsoft.com/office/powerpoint/2010/main" val="3725859909"/>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2818" name="Picture 2"/>
          <p:cNvPicPr>
            <a:picLocks noChangeAspect="1" noChangeArrowheads="1"/>
          </p:cNvPicPr>
          <p:nvPr/>
        </p:nvPicPr>
        <p:blipFill>
          <a:blip r:embed="rId2" cstate="print"/>
          <a:srcRect/>
          <a:stretch>
            <a:fillRect/>
          </a:stretch>
        </p:blipFill>
        <p:spPr bwMode="auto">
          <a:xfrm>
            <a:off x="2086957" y="291906"/>
            <a:ext cx="4970086" cy="4660282"/>
          </a:xfrm>
          <a:prstGeom prst="rect">
            <a:avLst/>
          </a:prstGeom>
          <a:noFill/>
          <a:ln w="9525">
            <a:noFill/>
            <a:miter lim="800000"/>
            <a:headEnd/>
            <a:tailEnd/>
          </a:ln>
        </p:spPr>
      </p:pic>
      <p:sp>
        <p:nvSpPr>
          <p:cNvPr id="4" name="矩形 3"/>
          <p:cNvSpPr/>
          <p:nvPr/>
        </p:nvSpPr>
        <p:spPr bwMode="auto">
          <a:xfrm>
            <a:off x="2032935" y="303592"/>
            <a:ext cx="5024108" cy="648272"/>
          </a:xfrm>
          <a:prstGeom prst="rect">
            <a:avLst/>
          </a:prstGeom>
          <a:noFill/>
          <a:ln w="38100" cap="flat" cmpd="sng" algn="ctr">
            <a:solidFill>
              <a:schemeClr val="accent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defTabSz="685983" eaLnBrk="0" fontAlgn="base" hangingPunct="0">
              <a:spcBef>
                <a:spcPct val="0"/>
              </a:spcBef>
              <a:spcAft>
                <a:spcPct val="0"/>
              </a:spcAft>
            </a:pPr>
            <a:endParaRPr lang="zh-TW" altLang="en-US" sz="1200" b="1">
              <a:latin typeface="Tahoma" pitchFamily="34" charset="0"/>
              <a:cs typeface="Tahoma" pitchFamily="34" charset="0"/>
            </a:endParaRPr>
          </a:p>
        </p:txBody>
      </p:sp>
    </p:spTree>
    <p:extLst>
      <p:ext uri="{BB962C8B-B14F-4D97-AF65-F5344CB8AC3E}">
        <p14:creationId xmlns:p14="http://schemas.microsoft.com/office/powerpoint/2010/main" val="2955326281"/>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42" name="Picture 2"/>
          <p:cNvPicPr>
            <a:picLocks noChangeAspect="1" noChangeArrowheads="1"/>
          </p:cNvPicPr>
          <p:nvPr/>
        </p:nvPicPr>
        <p:blipFill>
          <a:blip r:embed="rId2" cstate="print"/>
          <a:srcRect/>
          <a:stretch>
            <a:fillRect/>
          </a:stretch>
        </p:blipFill>
        <p:spPr bwMode="auto">
          <a:xfrm>
            <a:off x="1251858" y="303592"/>
            <a:ext cx="6730452" cy="3943655"/>
          </a:xfrm>
          <a:prstGeom prst="rect">
            <a:avLst/>
          </a:prstGeom>
          <a:noFill/>
          <a:ln w="9525">
            <a:noFill/>
            <a:miter lim="800000"/>
            <a:headEnd/>
            <a:tailEnd/>
          </a:ln>
        </p:spPr>
      </p:pic>
      <p:sp>
        <p:nvSpPr>
          <p:cNvPr id="5" name="矩形 4"/>
          <p:cNvSpPr/>
          <p:nvPr/>
        </p:nvSpPr>
        <p:spPr bwMode="auto">
          <a:xfrm>
            <a:off x="1978912" y="3761043"/>
            <a:ext cx="5348244" cy="378159"/>
          </a:xfrm>
          <a:prstGeom prst="rect">
            <a:avLst/>
          </a:prstGeom>
          <a:noFill/>
          <a:ln w="38100" cap="flat" cmpd="sng" algn="ctr">
            <a:solidFill>
              <a:schemeClr val="accent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defTabSz="685983" eaLnBrk="0" fontAlgn="base" hangingPunct="0">
              <a:spcBef>
                <a:spcPct val="0"/>
              </a:spcBef>
              <a:spcAft>
                <a:spcPct val="0"/>
              </a:spcAft>
            </a:pPr>
            <a:endParaRPr lang="zh-TW" altLang="en-US" sz="1200" b="1">
              <a:latin typeface="Tahoma" pitchFamily="34" charset="0"/>
              <a:cs typeface="Tahoma" pitchFamily="34" charset="0"/>
            </a:endParaRPr>
          </a:p>
        </p:txBody>
      </p:sp>
    </p:spTree>
    <p:extLst>
      <p:ext uri="{BB962C8B-B14F-4D97-AF65-F5344CB8AC3E}">
        <p14:creationId xmlns:p14="http://schemas.microsoft.com/office/powerpoint/2010/main" val="790481479"/>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706" name="Rectangle 2"/>
          <p:cNvSpPr>
            <a:spLocks noGrp="1" noChangeArrowheads="1"/>
          </p:cNvSpPr>
          <p:nvPr>
            <p:ph type="title"/>
          </p:nvPr>
        </p:nvSpPr>
        <p:spPr>
          <a:noFill/>
          <a:ln/>
        </p:spPr>
        <p:txBody>
          <a:bodyPr vert="horz" lIns="92075" tIns="46038" rIns="92075" bIns="46038" rtlCol="0" anchor="ctr" anchorCtr="0">
            <a:noAutofit/>
          </a:bodyPr>
          <a:lstStyle/>
          <a:p>
            <a:pPr algn="ctr"/>
            <a:r>
              <a:rPr lang="zh-TW" altLang="en-US" sz="2800" dirty="0">
                <a:solidFill>
                  <a:srgbClr val="006600"/>
                </a:solidFill>
                <a:latin typeface="Microsoft YaHei" pitchFamily="34" charset="-122"/>
                <a:ea typeface="Microsoft YaHei" pitchFamily="34" charset="-122"/>
              </a:rPr>
              <a:t>危险源辨识 </a:t>
            </a:r>
            <a:r>
              <a:rPr lang="en-US" altLang="zh-TW" sz="2800" dirty="0">
                <a:solidFill>
                  <a:srgbClr val="006600"/>
                </a:solidFill>
                <a:latin typeface="Microsoft YaHei" pitchFamily="34" charset="-122"/>
                <a:ea typeface="Microsoft YaHei" pitchFamily="34" charset="-122"/>
              </a:rPr>
              <a:t>–</a:t>
            </a:r>
            <a:r>
              <a:rPr lang="zh-CN" altLang="en-US" sz="2800" dirty="0">
                <a:solidFill>
                  <a:srgbClr val="006600"/>
                </a:solidFill>
                <a:latin typeface="Microsoft YaHei" pitchFamily="34" charset="-122"/>
                <a:ea typeface="Microsoft YaHei" pitchFamily="34" charset="-122"/>
              </a:rPr>
              <a:t> 危险源的种类</a:t>
            </a:r>
            <a:endParaRPr lang="zh-TW" altLang="en-US" sz="2800" dirty="0">
              <a:solidFill>
                <a:srgbClr val="006600"/>
              </a:solidFill>
              <a:latin typeface="Microsoft YaHei" pitchFamily="34" charset="-122"/>
              <a:ea typeface="Microsoft YaHei" pitchFamily="34" charset="-122"/>
            </a:endParaRPr>
          </a:p>
        </p:txBody>
      </p:sp>
      <p:sp>
        <p:nvSpPr>
          <p:cNvPr id="1864707" name="Rectangle 3"/>
          <p:cNvSpPr>
            <a:spLocks noChangeArrowheads="1"/>
          </p:cNvSpPr>
          <p:nvPr/>
        </p:nvSpPr>
        <p:spPr bwMode="auto">
          <a:xfrm>
            <a:off x="2123728" y="1132384"/>
            <a:ext cx="1282774" cy="523862"/>
          </a:xfrm>
          <a:prstGeom prst="rect">
            <a:avLst/>
          </a:prstGeom>
          <a:solidFill>
            <a:srgbClr val="FFFF66"/>
          </a:solidFill>
          <a:ln w="50800">
            <a:solidFill>
              <a:schemeClr val="tx2"/>
            </a:solidFill>
            <a:miter lim="800000"/>
            <a:headEnd/>
            <a:tailEnd/>
          </a:ln>
          <a:effectLst/>
        </p:spPr>
        <p:txBody>
          <a:bodyPr wrap="square" lIns="92075" tIns="46038" rIns="92075" bIns="46038">
            <a:spAutoFit/>
          </a:bodyPr>
          <a:lstStyle/>
          <a:p>
            <a:r>
              <a:rPr lang="zh-TW" altLang="en-US" sz="2800" dirty="0">
                <a:solidFill>
                  <a:srgbClr val="FF0000"/>
                </a:solidFill>
                <a:latin typeface="Microsoft YaHei" pitchFamily="34" charset="-122"/>
                <a:ea typeface="Microsoft YaHei" pitchFamily="34" charset="-122"/>
              </a:rPr>
              <a:t>化学性</a:t>
            </a:r>
          </a:p>
        </p:txBody>
      </p:sp>
      <p:sp>
        <p:nvSpPr>
          <p:cNvPr id="1864708" name="Rectangle 4"/>
          <p:cNvSpPr>
            <a:spLocks noChangeArrowheads="1"/>
          </p:cNvSpPr>
          <p:nvPr/>
        </p:nvSpPr>
        <p:spPr bwMode="auto">
          <a:xfrm>
            <a:off x="3779912" y="1132384"/>
            <a:ext cx="1263166" cy="523862"/>
          </a:xfrm>
          <a:prstGeom prst="rect">
            <a:avLst/>
          </a:prstGeom>
          <a:solidFill>
            <a:srgbClr val="FFFF66"/>
          </a:solidFill>
          <a:ln w="50800">
            <a:solidFill>
              <a:schemeClr val="tx2"/>
            </a:solidFill>
            <a:miter lim="800000"/>
            <a:headEnd/>
            <a:tailEnd/>
          </a:ln>
          <a:effectLst/>
        </p:spPr>
        <p:txBody>
          <a:bodyPr wrap="none" lIns="92075" tIns="46038" rIns="92075" bIns="46038">
            <a:spAutoFit/>
          </a:bodyPr>
          <a:lstStyle/>
          <a:p>
            <a:r>
              <a:rPr lang="zh-TW" altLang="en-US" sz="2800" dirty="0">
                <a:solidFill>
                  <a:srgbClr val="FF0000"/>
                </a:solidFill>
                <a:latin typeface="Microsoft YaHei" pitchFamily="34" charset="-122"/>
                <a:ea typeface="Microsoft YaHei" pitchFamily="34" charset="-122"/>
              </a:rPr>
              <a:t>生物性</a:t>
            </a:r>
          </a:p>
        </p:txBody>
      </p:sp>
      <p:sp>
        <p:nvSpPr>
          <p:cNvPr id="1864709" name="Rectangle 5"/>
          <p:cNvSpPr>
            <a:spLocks noChangeArrowheads="1"/>
          </p:cNvSpPr>
          <p:nvPr/>
        </p:nvSpPr>
        <p:spPr bwMode="auto">
          <a:xfrm>
            <a:off x="5471008" y="1132384"/>
            <a:ext cx="1263166" cy="954750"/>
          </a:xfrm>
          <a:prstGeom prst="rect">
            <a:avLst/>
          </a:prstGeom>
          <a:solidFill>
            <a:srgbClr val="FFFF66"/>
          </a:solidFill>
          <a:ln w="50800">
            <a:solidFill>
              <a:schemeClr val="tx2"/>
            </a:solidFill>
            <a:miter lim="800000"/>
            <a:headEnd/>
            <a:tailEnd/>
          </a:ln>
          <a:effectLst/>
        </p:spPr>
        <p:txBody>
          <a:bodyPr wrap="none" lIns="92075" tIns="46038" rIns="92075" bIns="46038">
            <a:spAutoFit/>
          </a:bodyPr>
          <a:lstStyle/>
          <a:p>
            <a:pPr algn="ctr"/>
            <a:r>
              <a:rPr lang="zh-TW" altLang="en-US" sz="2800" dirty="0">
                <a:solidFill>
                  <a:srgbClr val="FF0000"/>
                </a:solidFill>
                <a:latin typeface="Microsoft YaHei" pitchFamily="34" charset="-122"/>
                <a:ea typeface="Microsoft YaHei" pitchFamily="34" charset="-122"/>
              </a:rPr>
              <a:t>人因工</a:t>
            </a:r>
            <a:endParaRPr lang="en-US" altLang="zh-TW" sz="2800" dirty="0">
              <a:solidFill>
                <a:srgbClr val="FF0000"/>
              </a:solidFill>
              <a:latin typeface="Microsoft YaHei" pitchFamily="34" charset="-122"/>
              <a:ea typeface="Microsoft YaHei" pitchFamily="34" charset="-122"/>
            </a:endParaRPr>
          </a:p>
          <a:p>
            <a:pPr algn="ctr"/>
            <a:r>
              <a:rPr lang="zh-TW" altLang="en-US" sz="2800" dirty="0">
                <a:solidFill>
                  <a:srgbClr val="FF0000"/>
                </a:solidFill>
                <a:latin typeface="Microsoft YaHei" pitchFamily="34" charset="-122"/>
                <a:ea typeface="Microsoft YaHei" pitchFamily="34" charset="-122"/>
              </a:rPr>
              <a:t>程性</a:t>
            </a:r>
          </a:p>
        </p:txBody>
      </p:sp>
      <p:sp>
        <p:nvSpPr>
          <p:cNvPr id="1864710" name="Rectangle 6"/>
          <p:cNvSpPr>
            <a:spLocks noChangeArrowheads="1"/>
          </p:cNvSpPr>
          <p:nvPr/>
        </p:nvSpPr>
        <p:spPr bwMode="auto">
          <a:xfrm>
            <a:off x="395536" y="1132384"/>
            <a:ext cx="1263166" cy="523862"/>
          </a:xfrm>
          <a:prstGeom prst="rect">
            <a:avLst/>
          </a:prstGeom>
          <a:solidFill>
            <a:srgbClr val="FFFF66"/>
          </a:solidFill>
          <a:ln w="50800">
            <a:solidFill>
              <a:schemeClr val="tx2"/>
            </a:solidFill>
            <a:miter lim="800000"/>
            <a:headEnd/>
            <a:tailEnd/>
          </a:ln>
          <a:effectLst/>
        </p:spPr>
        <p:txBody>
          <a:bodyPr wrap="none" lIns="92075" tIns="46038" rIns="92075" bIns="46038">
            <a:spAutoFit/>
          </a:bodyPr>
          <a:lstStyle/>
          <a:p>
            <a:r>
              <a:rPr lang="zh-TW" altLang="en-US" sz="2800" dirty="0">
                <a:solidFill>
                  <a:srgbClr val="FF0000"/>
                </a:solidFill>
                <a:latin typeface="Microsoft YaHei" pitchFamily="34" charset="-122"/>
                <a:ea typeface="Microsoft YaHei" pitchFamily="34" charset="-122"/>
              </a:rPr>
              <a:t>物理性</a:t>
            </a:r>
          </a:p>
        </p:txBody>
      </p:sp>
      <p:pic>
        <p:nvPicPr>
          <p:cNvPr id="1864711" name="Picture 7" descr="AG00496_"/>
          <p:cNvPicPr>
            <a:picLocks noChangeAspect="1" noChangeArrowheads="1" noCrop="1"/>
          </p:cNvPicPr>
          <p:nvPr/>
        </p:nvPicPr>
        <p:blipFill>
          <a:blip r:embed="rId3" cstate="print"/>
          <a:srcRect/>
          <a:stretch>
            <a:fillRect/>
          </a:stretch>
        </p:blipFill>
        <p:spPr bwMode="auto">
          <a:xfrm>
            <a:off x="5580114" y="2119347"/>
            <a:ext cx="1361587" cy="1593912"/>
          </a:xfrm>
          <a:prstGeom prst="rect">
            <a:avLst/>
          </a:prstGeom>
          <a:noFill/>
        </p:spPr>
      </p:pic>
      <p:pic>
        <p:nvPicPr>
          <p:cNvPr id="1864712" name="Picture 8" descr="AG00567_"/>
          <p:cNvPicPr>
            <a:picLocks noChangeAspect="1" noChangeArrowheads="1" noCrop="1"/>
          </p:cNvPicPr>
          <p:nvPr/>
        </p:nvPicPr>
        <p:blipFill>
          <a:blip r:embed="rId4" cstate="print"/>
          <a:srcRect/>
          <a:stretch>
            <a:fillRect/>
          </a:stretch>
        </p:blipFill>
        <p:spPr bwMode="auto">
          <a:xfrm>
            <a:off x="2240422" y="2158191"/>
            <a:ext cx="1323466" cy="1555068"/>
          </a:xfrm>
          <a:prstGeom prst="rect">
            <a:avLst/>
          </a:prstGeom>
          <a:noFill/>
        </p:spPr>
      </p:pic>
      <p:pic>
        <p:nvPicPr>
          <p:cNvPr id="1864713" name="Picture 9" descr="HM00363_"/>
          <p:cNvPicPr>
            <a:picLocks noChangeAspect="1" noChangeArrowheads="1"/>
          </p:cNvPicPr>
          <p:nvPr/>
        </p:nvPicPr>
        <p:blipFill>
          <a:blip r:embed="rId5" cstate="print"/>
          <a:srcRect/>
          <a:stretch>
            <a:fillRect/>
          </a:stretch>
        </p:blipFill>
        <p:spPr bwMode="auto">
          <a:xfrm>
            <a:off x="3923930" y="2173353"/>
            <a:ext cx="1363443" cy="1539906"/>
          </a:xfrm>
          <a:prstGeom prst="rect">
            <a:avLst/>
          </a:prstGeom>
          <a:noFill/>
        </p:spPr>
      </p:pic>
      <p:pic>
        <p:nvPicPr>
          <p:cNvPr id="1864714" name="Picture 10" descr="BD06716_"/>
          <p:cNvPicPr>
            <a:picLocks noChangeAspect="1" noChangeArrowheads="1"/>
          </p:cNvPicPr>
          <p:nvPr/>
        </p:nvPicPr>
        <p:blipFill>
          <a:blip r:embed="rId6" cstate="print"/>
          <a:srcRect/>
          <a:stretch>
            <a:fillRect/>
          </a:stretch>
        </p:blipFill>
        <p:spPr bwMode="auto">
          <a:xfrm>
            <a:off x="467544" y="2276200"/>
            <a:ext cx="1296144" cy="1437059"/>
          </a:xfrm>
          <a:prstGeom prst="rect">
            <a:avLst/>
          </a:prstGeom>
          <a:noFill/>
        </p:spPr>
      </p:pic>
      <p:grpSp>
        <p:nvGrpSpPr>
          <p:cNvPr id="3" name="群組 2"/>
          <p:cNvGrpSpPr/>
          <p:nvPr/>
        </p:nvGrpSpPr>
        <p:grpSpPr>
          <a:xfrm>
            <a:off x="6876258" y="484313"/>
            <a:ext cx="1957587" cy="4453447"/>
            <a:chOff x="6876258" y="484313"/>
            <a:chExt cx="1957587" cy="4453447"/>
          </a:xfrm>
        </p:grpSpPr>
        <p:sp>
          <p:nvSpPr>
            <p:cNvPr id="12" name="Rectangle 5"/>
            <p:cNvSpPr>
              <a:spLocks noChangeArrowheads="1"/>
            </p:cNvSpPr>
            <p:nvPr/>
          </p:nvSpPr>
          <p:spPr bwMode="auto">
            <a:xfrm>
              <a:off x="7236297" y="1124477"/>
              <a:ext cx="1263166" cy="963898"/>
            </a:xfrm>
            <a:prstGeom prst="rect">
              <a:avLst/>
            </a:prstGeom>
            <a:solidFill>
              <a:srgbClr val="FFFF66"/>
            </a:solidFill>
            <a:ln w="50800">
              <a:solidFill>
                <a:schemeClr val="tx2"/>
              </a:solidFill>
              <a:miter lim="800000"/>
              <a:headEnd/>
              <a:tailEnd/>
            </a:ln>
            <a:effectLst/>
          </p:spPr>
          <p:txBody>
            <a:bodyPr wrap="none" lIns="92075" tIns="46038" rIns="92075" bIns="46038">
              <a:spAutoFit/>
            </a:bodyPr>
            <a:lstStyle/>
            <a:p>
              <a:pPr algn="ctr"/>
              <a:r>
                <a:rPr lang="zh-TW" altLang="en-US" sz="2800" dirty="0">
                  <a:solidFill>
                    <a:srgbClr val="FF0000"/>
                  </a:solidFill>
                  <a:latin typeface="Microsoft YaHei" pitchFamily="34" charset="-122"/>
                  <a:ea typeface="Microsoft YaHei" pitchFamily="34" charset="-122"/>
                </a:rPr>
                <a:t>社会心</a:t>
              </a:r>
              <a:endParaRPr lang="en-US" altLang="zh-TW" sz="2800" dirty="0">
                <a:solidFill>
                  <a:srgbClr val="FF0000"/>
                </a:solidFill>
                <a:latin typeface="Microsoft YaHei" pitchFamily="34" charset="-122"/>
                <a:ea typeface="Microsoft YaHei" pitchFamily="34" charset="-122"/>
              </a:endParaRPr>
            </a:p>
            <a:p>
              <a:pPr algn="ctr"/>
              <a:r>
                <a:rPr lang="zh-TW" altLang="en-US" sz="2800" dirty="0">
                  <a:solidFill>
                    <a:srgbClr val="FF0000"/>
                  </a:solidFill>
                  <a:latin typeface="Microsoft YaHei" pitchFamily="34" charset="-122"/>
                  <a:ea typeface="Microsoft YaHei" pitchFamily="34" charset="-122"/>
                </a:rPr>
                <a:t>理性</a:t>
              </a:r>
              <a:endParaRPr lang="en-US" altLang="zh-TW" sz="2800" dirty="0">
                <a:solidFill>
                  <a:srgbClr val="FF0000"/>
                </a:solidFill>
                <a:latin typeface="Microsoft YaHei" pitchFamily="34" charset="-122"/>
                <a:ea typeface="Microsoft YaHei" pitchFamily="34" charset="-122"/>
              </a:endParaRPr>
            </a:p>
          </p:txBody>
        </p:sp>
        <p:pic>
          <p:nvPicPr>
            <p:cNvPr id="1682433" name="Picture 1" descr="D:\ABSI\暫時-00(OHS)\psycho-12.jpg"/>
            <p:cNvPicPr>
              <a:picLocks noChangeAspect="1" noChangeArrowheads="1"/>
            </p:cNvPicPr>
            <p:nvPr/>
          </p:nvPicPr>
          <p:blipFill>
            <a:blip r:embed="rId7" cstate="print"/>
            <a:srcRect/>
            <a:stretch>
              <a:fillRect/>
            </a:stretch>
          </p:blipFill>
          <p:spPr bwMode="auto">
            <a:xfrm>
              <a:off x="7236298" y="2168856"/>
              <a:ext cx="1296144" cy="1177707"/>
            </a:xfrm>
            <a:prstGeom prst="rect">
              <a:avLst/>
            </a:prstGeom>
            <a:noFill/>
          </p:spPr>
        </p:pic>
        <p:sp>
          <p:nvSpPr>
            <p:cNvPr id="13" name="矩形 12"/>
            <p:cNvSpPr/>
            <p:nvPr/>
          </p:nvSpPr>
          <p:spPr bwMode="auto">
            <a:xfrm>
              <a:off x="7020274" y="865977"/>
              <a:ext cx="1800200" cy="2584889"/>
            </a:xfrm>
            <a:prstGeom prst="rect">
              <a:avLst/>
            </a:prstGeom>
            <a:noFill/>
            <a:ln w="57150" cap="flat" cmpd="sng" algn="ctr">
              <a:solidFill>
                <a:schemeClr val="accent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endParaRPr lang="zh-TW" altLang="en-US" sz="1600" b="1">
                <a:latin typeface="Tahoma" pitchFamily="34" charset="0"/>
                <a:cs typeface="Tahoma" pitchFamily="34" charset="0"/>
              </a:endParaRPr>
            </a:p>
          </p:txBody>
        </p:sp>
        <p:sp>
          <p:nvSpPr>
            <p:cNvPr id="14" name="文字方塊 13"/>
            <p:cNvSpPr txBox="1"/>
            <p:nvPr/>
          </p:nvSpPr>
          <p:spPr>
            <a:xfrm>
              <a:off x="6876258" y="484313"/>
              <a:ext cx="1957587" cy="403944"/>
            </a:xfrm>
            <a:prstGeom prst="rect">
              <a:avLst/>
            </a:prstGeom>
            <a:noFill/>
          </p:spPr>
          <p:txBody>
            <a:bodyPr wrap="none" rtlCol="0">
              <a:spAutoFit/>
            </a:bodyPr>
            <a:lstStyle/>
            <a:p>
              <a:r>
                <a:rPr lang="en-US" altLang="zh-TW" sz="2000" dirty="0">
                  <a:solidFill>
                    <a:srgbClr val="FF0000"/>
                  </a:solidFill>
                  <a:latin typeface="Microsoft YaHei" pitchFamily="34" charset="-122"/>
                  <a:ea typeface="Microsoft YaHei" pitchFamily="34" charset="-122"/>
                  <a:cs typeface="Tahoma" pitchFamily="34" charset="0"/>
                </a:rPr>
                <a:t>ISO 45001</a:t>
              </a:r>
              <a:r>
                <a:rPr lang="zh-TW" altLang="en-US" sz="2000" dirty="0">
                  <a:solidFill>
                    <a:srgbClr val="FF0000"/>
                  </a:solidFill>
                  <a:latin typeface="Microsoft YaHei" pitchFamily="34" charset="-122"/>
                  <a:ea typeface="Microsoft YaHei" pitchFamily="34" charset="-122"/>
                  <a:cs typeface="Tahoma" pitchFamily="34" charset="0"/>
                </a:rPr>
                <a:t>新增</a:t>
              </a:r>
            </a:p>
          </p:txBody>
        </p:sp>
        <p:sp>
          <p:nvSpPr>
            <p:cNvPr id="16" name="文字方塊 15"/>
            <p:cNvSpPr txBox="1"/>
            <p:nvPr/>
          </p:nvSpPr>
          <p:spPr>
            <a:xfrm>
              <a:off x="6939552" y="3570567"/>
              <a:ext cx="1736906" cy="1367193"/>
            </a:xfrm>
            <a:prstGeom prst="rect">
              <a:avLst/>
            </a:prstGeom>
            <a:noFill/>
          </p:spPr>
          <p:txBody>
            <a:bodyPr wrap="square" rtlCol="0">
              <a:spAutoFit/>
            </a:bodyPr>
            <a:lstStyle/>
            <a:p>
              <a:pPr marL="274638" indent="-274638">
                <a:buFont typeface="Wingdings" pitchFamily="2" charset="2"/>
                <a:buChar char="l"/>
              </a:pPr>
              <a:r>
                <a:rPr lang="zh-TW" altLang="en-US" sz="1600" dirty="0">
                  <a:solidFill>
                    <a:srgbClr val="FF0000"/>
                  </a:solidFill>
                  <a:latin typeface="Microsoft YaHei" pitchFamily="34" charset="-122"/>
                  <a:ea typeface="Microsoft YaHei" pitchFamily="34" charset="-122"/>
                  <a:cs typeface="Tahoma" pitchFamily="34" charset="0"/>
                </a:rPr>
                <a:t>工作量</a:t>
              </a:r>
              <a:endParaRPr lang="en-US" altLang="zh-TW" sz="1600" dirty="0">
                <a:solidFill>
                  <a:srgbClr val="FF0000"/>
                </a:solidFill>
                <a:latin typeface="Microsoft YaHei" pitchFamily="34" charset="-122"/>
                <a:ea typeface="Microsoft YaHei" pitchFamily="34" charset="-122"/>
                <a:cs typeface="Tahoma" pitchFamily="34" charset="0"/>
              </a:endParaRPr>
            </a:p>
            <a:p>
              <a:pPr marL="274638" indent="-274638">
                <a:buFont typeface="Wingdings" pitchFamily="2" charset="2"/>
                <a:buChar char="l"/>
              </a:pPr>
              <a:r>
                <a:rPr lang="zh-TW" altLang="en-US" sz="1600" dirty="0">
                  <a:solidFill>
                    <a:srgbClr val="FF0000"/>
                  </a:solidFill>
                  <a:latin typeface="Microsoft YaHei" pitchFamily="34" charset="-122"/>
                  <a:ea typeface="Microsoft YaHei" pitchFamily="34" charset="-122"/>
                  <a:cs typeface="Tahoma" pitchFamily="34" charset="0"/>
                </a:rPr>
                <a:t>工作时间</a:t>
              </a:r>
              <a:endParaRPr lang="en-US" altLang="zh-TW" sz="1600" dirty="0">
                <a:solidFill>
                  <a:srgbClr val="FF0000"/>
                </a:solidFill>
                <a:latin typeface="Microsoft YaHei" pitchFamily="34" charset="-122"/>
                <a:ea typeface="Microsoft YaHei" pitchFamily="34" charset="-122"/>
                <a:cs typeface="Tahoma" pitchFamily="34" charset="0"/>
              </a:endParaRPr>
            </a:p>
            <a:p>
              <a:pPr marL="274638" indent="-274638">
                <a:buFont typeface="Wingdings" pitchFamily="2" charset="2"/>
                <a:buChar char="l"/>
              </a:pPr>
              <a:r>
                <a:rPr lang="zh-CN" altLang="en-US" sz="1600" dirty="0">
                  <a:solidFill>
                    <a:srgbClr val="FF0000"/>
                  </a:solidFill>
                  <a:latin typeface="Microsoft YaHei" pitchFamily="34" charset="-122"/>
                  <a:ea typeface="Microsoft YaHei" pitchFamily="34" charset="-122"/>
                  <a:cs typeface="Tahoma" pitchFamily="34" charset="0"/>
                </a:rPr>
                <a:t>受害、骚扰、欺凌</a:t>
              </a:r>
              <a:endParaRPr lang="en-US" altLang="zh-TW" sz="2400" dirty="0">
                <a:solidFill>
                  <a:srgbClr val="FF0000"/>
                </a:solidFill>
                <a:latin typeface="Microsoft YaHei" pitchFamily="34" charset="-122"/>
                <a:ea typeface="Microsoft YaHei" pitchFamily="34" charset="-122"/>
                <a:cs typeface="Tahoma" pitchFamily="34" charset="0"/>
              </a:endParaRPr>
            </a:p>
            <a:p>
              <a:pPr>
                <a:buFont typeface="Wingdings" pitchFamily="2" charset="2"/>
                <a:buChar char="l"/>
              </a:pPr>
              <a:endParaRPr lang="zh-TW" altLang="en-US" sz="1800" dirty="0">
                <a:solidFill>
                  <a:srgbClr val="FF0000"/>
                </a:solidFill>
                <a:latin typeface="Microsoft YaHei" pitchFamily="34" charset="-122"/>
                <a:ea typeface="Microsoft YaHei" pitchFamily="34" charset="-122"/>
                <a:cs typeface="Tahoma" pitchFamily="34" charset="0"/>
              </a:endParaRPr>
            </a:p>
          </p:txBody>
        </p:sp>
      </p:grpSp>
      <p:sp>
        <p:nvSpPr>
          <p:cNvPr id="17" name="流程圖: 文件 16"/>
          <p:cNvSpPr/>
          <p:nvPr/>
        </p:nvSpPr>
        <p:spPr bwMode="auto">
          <a:xfrm>
            <a:off x="179512" y="142274"/>
            <a:ext cx="1080120" cy="432048"/>
          </a:xfrm>
          <a:prstGeom prst="flowChartDocument">
            <a:avLst/>
          </a:prstGeom>
          <a:solidFill>
            <a:srgbClr val="FFFF00"/>
          </a:solidFill>
          <a:ln w="19050" cap="flat" cmpd="sng" algn="ctr">
            <a:solidFill>
              <a:schemeClr val="accent1"/>
            </a:solidFill>
            <a:prstDash val="solid"/>
            <a:round/>
            <a:headEnd type="none" w="med" len="med"/>
            <a:tailEnd type="none" w="med" len="med"/>
          </a:ln>
          <a:effectLst>
            <a:outerShdw blurRad="50800" dist="63500" dir="2700000" sx="102000" sy="102000" algn="tl" rotWithShape="0">
              <a:srgbClr val="FF0000">
                <a:alpha val="40000"/>
              </a:srgb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2000" b="1" dirty="0">
                <a:solidFill>
                  <a:srgbClr val="000099"/>
                </a:solidFill>
                <a:latin typeface="Microsoft YaHei" pitchFamily="34" charset="-122"/>
                <a:ea typeface="Microsoft YaHei" pitchFamily="34" charset="-122"/>
                <a:cs typeface="Tahoma" pitchFamily="34" charset="0"/>
              </a:rPr>
              <a:t>变化 </a:t>
            </a:r>
            <a:r>
              <a:rPr lang="en-US" altLang="zh-TW" sz="2000" b="1" dirty="0">
                <a:solidFill>
                  <a:srgbClr val="000099"/>
                </a:solidFill>
                <a:latin typeface="Microsoft YaHei" pitchFamily="34" charset="-122"/>
                <a:ea typeface="Microsoft YaHei" pitchFamily="34" charset="-122"/>
                <a:cs typeface="Tahoma" pitchFamily="34" charset="0"/>
              </a:rPr>
              <a:t>3</a:t>
            </a:r>
            <a:endParaRPr lang="zh-TW" altLang="en-US" sz="2000" b="1" dirty="0">
              <a:solidFill>
                <a:srgbClr val="000099"/>
              </a:solidFill>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32953622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7026" name="Rectangle 2"/>
          <p:cNvSpPr>
            <a:spLocks noGrp="1" noChangeArrowheads="1"/>
          </p:cNvSpPr>
          <p:nvPr>
            <p:ph type="title"/>
          </p:nvPr>
        </p:nvSpPr>
        <p:spPr>
          <a:xfrm>
            <a:off x="409947" y="406798"/>
            <a:ext cx="7772400" cy="311944"/>
          </a:xfrm>
        </p:spPr>
        <p:txBody>
          <a:bodyPr>
            <a:noAutofit/>
          </a:bodyPr>
          <a:lstStyle/>
          <a:p>
            <a:r>
              <a:rPr lang="zh-TW" altLang="en-US" sz="2400" b="1" dirty="0" smtClean="0">
                <a:solidFill>
                  <a:srgbClr val="000099"/>
                </a:solidFill>
                <a:latin typeface="Microsoft YaHei" pitchFamily="34" charset="-122"/>
                <a:ea typeface="Microsoft YaHei" pitchFamily="34" charset="-122"/>
              </a:rPr>
              <a:t>讲师简介 </a:t>
            </a:r>
            <a:r>
              <a:rPr lang="en-US" altLang="zh-TW" sz="2400" b="1" dirty="0" smtClean="0">
                <a:solidFill>
                  <a:srgbClr val="000099"/>
                </a:solidFill>
                <a:latin typeface="Microsoft YaHei" pitchFamily="34" charset="-122"/>
                <a:ea typeface="Microsoft YaHei" pitchFamily="34" charset="-122"/>
              </a:rPr>
              <a:t>– </a:t>
            </a:r>
            <a:r>
              <a:rPr lang="zh-TW" altLang="en-US" sz="2400" b="1" dirty="0" smtClean="0">
                <a:solidFill>
                  <a:srgbClr val="000099"/>
                </a:solidFill>
                <a:latin typeface="Microsoft YaHei" pitchFamily="34" charset="-122"/>
                <a:ea typeface="Microsoft YaHei" pitchFamily="34" charset="-122"/>
              </a:rPr>
              <a:t>高毅民</a:t>
            </a:r>
            <a:endParaRPr lang="zh-TW" altLang="en-US" sz="2400" b="1" dirty="0">
              <a:solidFill>
                <a:srgbClr val="000099"/>
              </a:solidFill>
              <a:latin typeface="Microsoft YaHei" pitchFamily="34" charset="-122"/>
              <a:ea typeface="Microsoft YaHei" pitchFamily="34" charset="-122"/>
            </a:endParaRPr>
          </a:p>
        </p:txBody>
      </p:sp>
      <p:sp>
        <p:nvSpPr>
          <p:cNvPr id="2817027" name="Rectangle 3"/>
          <p:cNvSpPr>
            <a:spLocks noGrp="1" noChangeArrowheads="1"/>
          </p:cNvSpPr>
          <p:nvPr>
            <p:ph type="body" idx="1"/>
          </p:nvPr>
        </p:nvSpPr>
        <p:spPr>
          <a:xfrm>
            <a:off x="322263" y="1027361"/>
            <a:ext cx="8520112" cy="3734834"/>
          </a:xfrm>
        </p:spPr>
        <p:txBody>
          <a:bodyPr>
            <a:normAutofit/>
          </a:bodyPr>
          <a:lstStyle/>
          <a:p>
            <a:pPr>
              <a:lnSpc>
                <a:spcPct val="100000"/>
              </a:lnSpc>
              <a:spcBef>
                <a:spcPts val="600"/>
              </a:spcBef>
              <a:buNone/>
              <a:tabLst>
                <a:tab pos="623888" algn="l"/>
              </a:tabLst>
            </a:pPr>
            <a:r>
              <a:rPr lang="zh-TW" altLang="en-US" dirty="0" smtClean="0">
                <a:solidFill>
                  <a:srgbClr val="FF0000"/>
                </a:solidFill>
                <a:latin typeface="Microsoft YaHei" pitchFamily="34" charset="-122"/>
                <a:ea typeface="Microsoft YaHei" pitchFamily="34" charset="-122"/>
              </a:rPr>
              <a:t>现任：</a:t>
            </a:r>
            <a:r>
              <a:rPr lang="en-US" altLang="zh-TW" dirty="0" smtClean="0">
                <a:solidFill>
                  <a:srgbClr val="FF0000"/>
                </a:solidFill>
                <a:latin typeface="Microsoft YaHei" pitchFamily="34" charset="-122"/>
                <a:ea typeface="Microsoft YaHei" pitchFamily="34" charset="-122"/>
              </a:rPr>
              <a:t>BSI</a:t>
            </a:r>
            <a:r>
              <a:rPr lang="zh-CN" altLang="en-US" dirty="0" smtClean="0">
                <a:solidFill>
                  <a:srgbClr val="FF0000"/>
                </a:solidFill>
                <a:latin typeface="Microsoft YaHei" pitchFamily="34" charset="-122"/>
                <a:ea typeface="Microsoft YaHei" pitchFamily="34" charset="-122"/>
              </a:rPr>
              <a:t>英国标准协会 中国区首席专家</a:t>
            </a:r>
          </a:p>
          <a:p>
            <a:pPr marL="227013" indent="398463">
              <a:lnSpc>
                <a:spcPct val="100000"/>
              </a:lnSpc>
              <a:spcBef>
                <a:spcPts val="600"/>
              </a:spcBef>
              <a:buNone/>
              <a:tabLst>
                <a:tab pos="625475" algn="l"/>
              </a:tabLst>
            </a:pPr>
            <a:r>
              <a:rPr lang="zh-CN" altLang="en-US" dirty="0" smtClean="0">
                <a:solidFill>
                  <a:srgbClr val="FF0000"/>
                </a:solidFill>
                <a:latin typeface="Microsoft YaHei" pitchFamily="34" charset="-122"/>
                <a:ea typeface="Microsoft YaHei" pitchFamily="34" charset="-122"/>
              </a:rPr>
              <a:t>美国</a:t>
            </a:r>
            <a:r>
              <a:rPr lang="zh-TW" altLang="en-US" dirty="0" smtClean="0">
                <a:solidFill>
                  <a:srgbClr val="FF0000"/>
                </a:solidFill>
                <a:latin typeface="Microsoft YaHei" pitchFamily="34" charset="-122"/>
                <a:ea typeface="Microsoft YaHei" pitchFamily="34" charset="-122"/>
              </a:rPr>
              <a:t>宾州</a:t>
            </a:r>
            <a:r>
              <a:rPr lang="zh-CN" altLang="en-US" dirty="0" smtClean="0">
                <a:solidFill>
                  <a:srgbClr val="FF0000"/>
                </a:solidFill>
                <a:latin typeface="Microsoft YaHei" pitchFamily="34" charset="-122"/>
                <a:ea typeface="Microsoft YaHei" pitchFamily="34" charset="-122"/>
              </a:rPr>
              <a:t>理海大学环境工程博士</a:t>
            </a:r>
            <a:endParaRPr lang="zh-TW" altLang="en-US" dirty="0" smtClean="0">
              <a:solidFill>
                <a:srgbClr val="FF0000"/>
              </a:solidFill>
              <a:latin typeface="Microsoft YaHei" pitchFamily="34" charset="-122"/>
              <a:ea typeface="Microsoft YaHei" pitchFamily="34" charset="-122"/>
            </a:endParaRPr>
          </a:p>
          <a:p>
            <a:pPr>
              <a:lnSpc>
                <a:spcPct val="100000"/>
              </a:lnSpc>
              <a:spcBef>
                <a:spcPts val="2400"/>
              </a:spcBef>
              <a:buNone/>
              <a:tabLst>
                <a:tab pos="623888" algn="l"/>
              </a:tabLst>
            </a:pPr>
            <a:r>
              <a:rPr lang="zh-TW" altLang="en-US" dirty="0" smtClean="0">
                <a:solidFill>
                  <a:srgbClr val="024A02"/>
                </a:solidFill>
                <a:latin typeface="Microsoft YaHei" pitchFamily="34" charset="-122"/>
                <a:ea typeface="Microsoft YaHei" pitchFamily="34" charset="-122"/>
              </a:rPr>
              <a:t>曾任：</a:t>
            </a:r>
            <a:r>
              <a:rPr lang="en-US" altLang="zh-TW" dirty="0" smtClean="0">
                <a:solidFill>
                  <a:srgbClr val="024A02"/>
                </a:solidFill>
                <a:latin typeface="Microsoft YaHei" pitchFamily="34" charset="-122"/>
                <a:ea typeface="Microsoft YaHei" pitchFamily="34" charset="-122"/>
              </a:rPr>
              <a:t>BSI</a:t>
            </a:r>
            <a:r>
              <a:rPr lang="zh-CN" altLang="en-US" dirty="0" smtClean="0">
                <a:solidFill>
                  <a:srgbClr val="024A02"/>
                </a:solidFill>
                <a:latin typeface="Microsoft YaHei" pitchFamily="34" charset="-122"/>
                <a:ea typeface="Microsoft YaHei" pitchFamily="34" charset="-122"/>
              </a:rPr>
              <a:t>英国标准协会  中国区</a:t>
            </a:r>
            <a:r>
              <a:rPr lang="zh-TW" altLang="en-US" dirty="0" smtClean="0">
                <a:solidFill>
                  <a:srgbClr val="024A02"/>
                </a:solidFill>
                <a:latin typeface="Microsoft YaHei" pitchFamily="34" charset="-122"/>
                <a:ea typeface="Microsoft YaHei" pitchFamily="34" charset="-122"/>
              </a:rPr>
              <a:t>董事</a:t>
            </a:r>
            <a:r>
              <a:rPr lang="zh-CN" altLang="en-US" dirty="0" smtClean="0">
                <a:solidFill>
                  <a:srgbClr val="024A02"/>
                </a:solidFill>
                <a:latin typeface="Microsoft YaHei" pitchFamily="34" charset="-122"/>
                <a:ea typeface="Microsoft YaHei" pitchFamily="34" charset="-122"/>
              </a:rPr>
              <a:t>总经理 </a:t>
            </a:r>
            <a:r>
              <a:rPr lang="en-US" altLang="zh-CN" dirty="0" smtClean="0">
                <a:solidFill>
                  <a:srgbClr val="024A02"/>
                </a:solidFill>
                <a:latin typeface="Microsoft YaHei" pitchFamily="34" charset="-122"/>
                <a:ea typeface="Microsoft YaHei" pitchFamily="34" charset="-122"/>
              </a:rPr>
              <a:t>(2011-2015)</a:t>
            </a:r>
            <a:endParaRPr lang="en-US" altLang="zh-CN" dirty="0">
              <a:solidFill>
                <a:srgbClr val="024A02"/>
              </a:solidFill>
              <a:latin typeface="Microsoft YaHei" pitchFamily="34" charset="-122"/>
              <a:ea typeface="Microsoft YaHei" pitchFamily="34" charset="-122"/>
            </a:endParaRPr>
          </a:p>
          <a:p>
            <a:pPr>
              <a:lnSpc>
                <a:spcPct val="100000"/>
              </a:lnSpc>
              <a:spcBef>
                <a:spcPts val="600"/>
              </a:spcBef>
              <a:buNone/>
              <a:tabLst>
                <a:tab pos="623888" algn="l"/>
              </a:tabLst>
            </a:pPr>
            <a:r>
              <a:rPr lang="en-US" altLang="zh-TW" dirty="0" smtClean="0">
                <a:solidFill>
                  <a:srgbClr val="024A02"/>
                </a:solidFill>
                <a:latin typeface="Microsoft YaHei" pitchFamily="34" charset="-122"/>
                <a:ea typeface="Microsoft YaHei" pitchFamily="34" charset="-122"/>
              </a:rPr>
              <a:t>          BSI</a:t>
            </a:r>
            <a:r>
              <a:rPr lang="zh-CN" altLang="en-US" dirty="0" smtClean="0">
                <a:solidFill>
                  <a:srgbClr val="024A02"/>
                </a:solidFill>
                <a:latin typeface="Microsoft YaHei" pitchFamily="34" charset="-122"/>
                <a:ea typeface="Microsoft YaHei" pitchFamily="34" charset="-122"/>
              </a:rPr>
              <a:t>英国标准协会  台湾区</a:t>
            </a:r>
            <a:r>
              <a:rPr lang="zh-TW" altLang="en-US" dirty="0" smtClean="0">
                <a:solidFill>
                  <a:srgbClr val="024A02"/>
                </a:solidFill>
                <a:latin typeface="Microsoft YaHei" pitchFamily="34" charset="-122"/>
                <a:ea typeface="Microsoft YaHei" pitchFamily="34" charset="-122"/>
              </a:rPr>
              <a:t>总经理 </a:t>
            </a:r>
            <a:r>
              <a:rPr lang="en-US" altLang="zh-TW" dirty="0" smtClean="0">
                <a:solidFill>
                  <a:srgbClr val="024A02"/>
                </a:solidFill>
                <a:latin typeface="Microsoft YaHei" pitchFamily="34" charset="-122"/>
                <a:ea typeface="Microsoft YaHei" pitchFamily="34" charset="-122"/>
              </a:rPr>
              <a:t>(1999-2011)</a:t>
            </a:r>
          </a:p>
          <a:p>
            <a:pPr marL="898525" indent="-898525">
              <a:lnSpc>
                <a:spcPct val="100000"/>
              </a:lnSpc>
              <a:spcBef>
                <a:spcPts val="2400"/>
              </a:spcBef>
              <a:buNone/>
              <a:tabLst>
                <a:tab pos="623888" algn="l"/>
              </a:tabLst>
            </a:pPr>
            <a:r>
              <a:rPr lang="zh-TW" altLang="en-US" dirty="0" smtClean="0">
                <a:latin typeface="Microsoft YaHei" pitchFamily="34" charset="-122"/>
                <a:ea typeface="Microsoft YaHei" pitchFamily="34" charset="-122"/>
              </a:rPr>
              <a:t>专长：</a:t>
            </a:r>
            <a:r>
              <a:rPr lang="en-US" altLang="zh-TW" dirty="0" smtClean="0">
                <a:latin typeface="Microsoft YaHei" pitchFamily="34" charset="-122"/>
                <a:ea typeface="Microsoft YaHei" pitchFamily="34" charset="-122"/>
              </a:rPr>
              <a:t>BS/ISO </a:t>
            </a:r>
            <a:r>
              <a:rPr lang="zh-TW" altLang="en-US" dirty="0">
                <a:latin typeface="Microsoft YaHei" pitchFamily="34" charset="-122"/>
                <a:ea typeface="Microsoft YaHei" pitchFamily="34" charset="-122"/>
              </a:rPr>
              <a:t>技术</a:t>
            </a:r>
            <a:r>
              <a:rPr lang="zh-TW" altLang="en-US" dirty="0" smtClean="0">
                <a:latin typeface="Microsoft YaHei" pitchFamily="34" charset="-122"/>
                <a:ea typeface="Microsoft YaHei" pitchFamily="34" charset="-122"/>
              </a:rPr>
              <a:t>委员</a:t>
            </a:r>
            <a:endParaRPr lang="en-US" altLang="zh-TW" dirty="0" smtClean="0">
              <a:latin typeface="Microsoft YaHei" pitchFamily="34" charset="-122"/>
              <a:ea typeface="Microsoft YaHei" pitchFamily="34" charset="-122"/>
            </a:endParaRPr>
          </a:p>
          <a:p>
            <a:pPr marL="712788" indent="-84138" defTabSz="717550">
              <a:lnSpc>
                <a:spcPct val="100000"/>
              </a:lnSpc>
              <a:spcBef>
                <a:spcPts val="600"/>
              </a:spcBef>
              <a:buNone/>
              <a:tabLst>
                <a:tab pos="717550" algn="l"/>
              </a:tabLst>
            </a:pPr>
            <a:r>
              <a:rPr lang="zh-TW" altLang="en-US" dirty="0" smtClean="0">
                <a:latin typeface="Microsoft YaHei" pitchFamily="34" charset="-122"/>
                <a:ea typeface="Microsoft YaHei" pitchFamily="34" charset="-122"/>
              </a:rPr>
              <a:t>国</a:t>
            </a:r>
            <a:r>
              <a:rPr lang="zh-TW" altLang="en-US" dirty="0">
                <a:latin typeface="Microsoft YaHei" pitchFamily="34" charset="-122"/>
                <a:ea typeface="Microsoft YaHei" pitchFamily="34" charset="-122"/>
              </a:rPr>
              <a:t>际</a:t>
            </a:r>
            <a:r>
              <a:rPr lang="en-US" altLang="zh-TW" dirty="0">
                <a:latin typeface="Microsoft YaHei" pitchFamily="34" charset="-122"/>
                <a:ea typeface="Microsoft YaHei" pitchFamily="34" charset="-122"/>
              </a:rPr>
              <a:t>IRCA</a:t>
            </a:r>
            <a:r>
              <a:rPr lang="zh-TW" altLang="en-US" dirty="0">
                <a:latin typeface="Microsoft YaHei" pitchFamily="34" charset="-122"/>
                <a:ea typeface="Microsoft YaHei" pitchFamily="34" charset="-122"/>
              </a:rPr>
              <a:t>注册</a:t>
            </a:r>
            <a:r>
              <a:rPr lang="en-US" altLang="zh-TW" dirty="0">
                <a:latin typeface="Microsoft YaHei" pitchFamily="34" charset="-122"/>
                <a:ea typeface="Microsoft YaHei" pitchFamily="34" charset="-122"/>
              </a:rPr>
              <a:t>ISO 45001/14001/9001</a:t>
            </a:r>
            <a:r>
              <a:rPr lang="zh-TW" altLang="en-US" dirty="0">
                <a:latin typeface="Microsoft YaHei" pitchFamily="34" charset="-122"/>
                <a:ea typeface="Microsoft YaHei" pitchFamily="34" charset="-122"/>
              </a:rPr>
              <a:t>主任审核</a:t>
            </a:r>
            <a:r>
              <a:rPr lang="zh-TW" altLang="en-US" dirty="0" smtClean="0">
                <a:latin typeface="Microsoft YaHei" pitchFamily="34" charset="-122"/>
                <a:ea typeface="Microsoft YaHei" pitchFamily="34" charset="-122"/>
              </a:rPr>
              <a:t>员</a:t>
            </a:r>
            <a:endParaRPr lang="en-US" altLang="zh-TW" dirty="0" smtClean="0">
              <a:latin typeface="Microsoft YaHei" pitchFamily="34" charset="-122"/>
              <a:ea typeface="Microsoft YaHei" pitchFamily="34" charset="-122"/>
            </a:endParaRPr>
          </a:p>
          <a:p>
            <a:pPr marL="712788" defTabSz="717550">
              <a:lnSpc>
                <a:spcPct val="100000"/>
              </a:lnSpc>
              <a:spcBef>
                <a:spcPts val="600"/>
              </a:spcBef>
              <a:buNone/>
              <a:tabLst>
                <a:tab pos="717550" algn="l"/>
              </a:tabLst>
            </a:pPr>
            <a:r>
              <a:rPr lang="en-US" altLang="zh-TW" dirty="0" smtClean="0">
                <a:latin typeface="Microsoft YaHei" pitchFamily="34" charset="-122"/>
                <a:ea typeface="Microsoft YaHei" pitchFamily="34" charset="-122"/>
              </a:rPr>
              <a:t>  ISO 14064 </a:t>
            </a:r>
            <a:r>
              <a:rPr lang="zh-CN" altLang="en-US" dirty="0" smtClean="0">
                <a:latin typeface="Microsoft YaHei" pitchFamily="34" charset="-122"/>
                <a:ea typeface="Microsoft YaHei" pitchFamily="34" charset="-122"/>
              </a:rPr>
              <a:t>温室气体主任查证员</a:t>
            </a:r>
            <a:endParaRPr lang="en-US" altLang="zh-CN" dirty="0">
              <a:latin typeface="Microsoft YaHei" pitchFamily="34" charset="-122"/>
              <a:ea typeface="Microsoft YaHei" pitchFamily="34" charset="-122"/>
            </a:endParaRPr>
          </a:p>
          <a:p>
            <a:pPr marL="712788" defTabSz="717550">
              <a:lnSpc>
                <a:spcPct val="100000"/>
              </a:lnSpc>
              <a:spcBef>
                <a:spcPts val="600"/>
              </a:spcBef>
              <a:buNone/>
              <a:tabLst>
                <a:tab pos="717550" algn="l"/>
              </a:tabLst>
            </a:pPr>
            <a:r>
              <a:rPr lang="en-US" altLang="zh-TW" dirty="0">
                <a:latin typeface="Microsoft YaHei" pitchFamily="34" charset="-122"/>
                <a:ea typeface="Microsoft YaHei" pitchFamily="34" charset="-122"/>
              </a:rPr>
              <a:t> </a:t>
            </a:r>
            <a:r>
              <a:rPr lang="en-US" altLang="zh-TW" dirty="0" smtClean="0">
                <a:latin typeface="Microsoft YaHei" pitchFamily="34" charset="-122"/>
                <a:ea typeface="Microsoft YaHei" pitchFamily="34" charset="-122"/>
              </a:rPr>
              <a:t> PAS 2050/2060 </a:t>
            </a:r>
            <a:r>
              <a:rPr lang="zh-TW" altLang="en-US" dirty="0" smtClean="0">
                <a:latin typeface="Microsoft YaHei" pitchFamily="34" charset="-122"/>
                <a:ea typeface="Microsoft YaHei" pitchFamily="34" charset="-122"/>
              </a:rPr>
              <a:t>产品碳足迹</a:t>
            </a:r>
            <a:r>
              <a:rPr lang="en-US" altLang="zh-TW" dirty="0" smtClean="0">
                <a:latin typeface="Microsoft YaHei" pitchFamily="34" charset="-122"/>
                <a:ea typeface="Microsoft YaHei" pitchFamily="34" charset="-122"/>
              </a:rPr>
              <a:t>/</a:t>
            </a:r>
            <a:r>
              <a:rPr lang="zh-CN" altLang="en-US" dirty="0" smtClean="0">
                <a:latin typeface="Microsoft YaHei" pitchFamily="34" charset="-122"/>
                <a:ea typeface="Microsoft YaHei" pitchFamily="34" charset="-122"/>
              </a:rPr>
              <a:t>碳中和主任查证员</a:t>
            </a:r>
            <a:endParaRPr lang="en-US" altLang="zh-CN" dirty="0">
              <a:latin typeface="Microsoft YaHei" pitchFamily="34" charset="-122"/>
              <a:ea typeface="Microsoft YaHei" pitchFamily="34" charset="-122"/>
            </a:endParaRPr>
          </a:p>
          <a:p>
            <a:pPr marL="712788" defTabSz="717550">
              <a:lnSpc>
                <a:spcPct val="100000"/>
              </a:lnSpc>
              <a:spcBef>
                <a:spcPts val="600"/>
              </a:spcBef>
              <a:buNone/>
              <a:tabLst>
                <a:tab pos="717550" algn="l"/>
              </a:tabLst>
            </a:pPr>
            <a:r>
              <a:rPr lang="en-US" altLang="zh-TW" dirty="0" smtClean="0">
                <a:latin typeface="Microsoft YaHei" pitchFamily="34" charset="-122"/>
                <a:ea typeface="Microsoft YaHei" pitchFamily="34" charset="-122"/>
              </a:rPr>
              <a:t>  CSR</a:t>
            </a:r>
            <a:r>
              <a:rPr lang="zh-CN" altLang="en-US" dirty="0" smtClean="0">
                <a:latin typeface="Microsoft YaHei" pitchFamily="34" charset="-122"/>
                <a:ea typeface="Microsoft YaHei" pitchFamily="34" charset="-122"/>
              </a:rPr>
              <a:t>企业</a:t>
            </a:r>
            <a:r>
              <a:rPr lang="zh-TW" altLang="en-US" dirty="0" smtClean="0">
                <a:latin typeface="Microsoft YaHei" pitchFamily="34" charset="-122"/>
                <a:ea typeface="Microsoft YaHei" pitchFamily="34" charset="-122"/>
              </a:rPr>
              <a:t>可持续</a:t>
            </a:r>
            <a:r>
              <a:rPr lang="zh-CN" altLang="en-US" dirty="0" smtClean="0">
                <a:latin typeface="Microsoft YaHei" pitchFamily="34" charset="-122"/>
                <a:ea typeface="Microsoft YaHei" pitchFamily="34" charset="-122"/>
              </a:rPr>
              <a:t>发展报告书主任核查员</a:t>
            </a:r>
            <a:endParaRPr lang="en-US" altLang="zh-CN" dirty="0">
              <a:latin typeface="Microsoft YaHei" pitchFamily="34" charset="-122"/>
              <a:ea typeface="Microsoft YaHei" pitchFamily="34" charset="-122"/>
            </a:endParaRPr>
          </a:p>
          <a:p>
            <a:pPr marL="712788" defTabSz="717550">
              <a:lnSpc>
                <a:spcPct val="100000"/>
              </a:lnSpc>
              <a:spcBef>
                <a:spcPts val="600"/>
              </a:spcBef>
              <a:buNone/>
              <a:tabLst>
                <a:tab pos="717550" algn="l"/>
              </a:tabLst>
            </a:pPr>
            <a:r>
              <a:rPr lang="en-US" altLang="zh-TW" dirty="0" smtClean="0">
                <a:latin typeface="Microsoft YaHei" pitchFamily="34" charset="-122"/>
                <a:ea typeface="Microsoft YaHei" pitchFamily="34" charset="-122"/>
              </a:rPr>
              <a:t>  ISO 37001</a:t>
            </a:r>
            <a:r>
              <a:rPr lang="zh-TW" altLang="en-US" dirty="0" smtClean="0">
                <a:latin typeface="Microsoft YaHei" pitchFamily="34" charset="-122"/>
                <a:ea typeface="Microsoft YaHei" pitchFamily="34" charset="-122"/>
              </a:rPr>
              <a:t> </a:t>
            </a:r>
            <a:r>
              <a:rPr lang="zh-CN" altLang="en-US" dirty="0" smtClean="0">
                <a:latin typeface="Microsoft YaHei" pitchFamily="34" charset="-122"/>
                <a:ea typeface="Microsoft YaHei" pitchFamily="34" charset="-122"/>
              </a:rPr>
              <a:t>反贿赂管理体系主任审核员</a:t>
            </a:r>
            <a:endParaRPr lang="zh-TW" altLang="en-US" dirty="0">
              <a:latin typeface="Microsoft YaHei" pitchFamily="34" charset="-122"/>
              <a:ea typeface="Microsoft YaHei" pitchFamily="34" charset="-122"/>
            </a:endParaRPr>
          </a:p>
          <a:p>
            <a:pPr indent="669925">
              <a:lnSpc>
                <a:spcPct val="80000"/>
              </a:lnSpc>
              <a:spcBef>
                <a:spcPts val="600"/>
              </a:spcBef>
              <a:buNone/>
              <a:tabLst>
                <a:tab pos="623888" algn="l"/>
              </a:tabLst>
            </a:pPr>
            <a:endParaRPr lang="zh-TW" altLang="en-US" dirty="0">
              <a:latin typeface="Microsoft YaHei" pitchFamily="34" charset="-122"/>
              <a:ea typeface="Microsoft YaHei" pitchFamily="34" charset="-122"/>
            </a:endParaRPr>
          </a:p>
          <a:p>
            <a:pPr lvl="1">
              <a:lnSpc>
                <a:spcPct val="80000"/>
              </a:lnSpc>
              <a:buNone/>
              <a:tabLst>
                <a:tab pos="623888" algn="l"/>
              </a:tabLst>
            </a:pPr>
            <a:endParaRPr lang="en-US" altLang="zh-TW" dirty="0">
              <a:latin typeface="Microsoft YaHei" pitchFamily="34" charset="-122"/>
              <a:ea typeface="Microsoft YaHei" pitchFamily="34" charset="-122"/>
            </a:endParaRPr>
          </a:p>
        </p:txBody>
      </p:sp>
      <p:pic>
        <p:nvPicPr>
          <p:cNvPr id="944129" name="Picture 1" descr="D:\ABSI\個人\個人照片\20150129 Dr. Gao's profile photo\Selections\IMG_3785.JPG"/>
          <p:cNvPicPr>
            <a:picLocks noChangeAspect="1" noChangeArrowheads="1"/>
          </p:cNvPicPr>
          <p:nvPr/>
        </p:nvPicPr>
        <p:blipFill>
          <a:blip r:embed="rId2" cstate="print"/>
          <a:srcRect/>
          <a:stretch>
            <a:fillRect/>
          </a:stretch>
        </p:blipFill>
        <p:spPr bwMode="auto">
          <a:xfrm>
            <a:off x="6965096" y="562770"/>
            <a:ext cx="1495337" cy="2153790"/>
          </a:xfrm>
          <a:prstGeom prst="rect">
            <a:avLst/>
          </a:prstGeom>
          <a:noFill/>
        </p:spPr>
      </p:pic>
    </p:spTree>
    <p:extLst>
      <p:ext uri="{BB962C8B-B14F-4D97-AF65-F5344CB8AC3E}">
        <p14:creationId xmlns:p14="http://schemas.microsoft.com/office/powerpoint/2010/main" val="2332080503"/>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3625" y="151261"/>
            <a:ext cx="8520112" cy="495040"/>
          </a:xfrm>
        </p:spPr>
        <p:txBody>
          <a:bodyPr/>
          <a:lstStyle/>
          <a:p>
            <a:pPr algn="ctr"/>
            <a:r>
              <a:rPr lang="zh-CN" altLang="en-US" b="0" dirty="0" smtClean="0">
                <a:latin typeface="Microsoft YaHei" pitchFamily="34" charset="-122"/>
                <a:ea typeface="Microsoft YaHei" pitchFamily="34" charset="-122"/>
              </a:rPr>
              <a:t>社会心理健康</a:t>
            </a:r>
            <a:r>
              <a:rPr lang="zh-TW" altLang="en-US" b="0" dirty="0" smtClean="0">
                <a:latin typeface="Microsoft YaHei" pitchFamily="34" charset="-122"/>
                <a:ea typeface="Microsoft YaHei" pitchFamily="34" charset="-122"/>
              </a:rPr>
              <a:t>征状</a:t>
            </a:r>
            <a:endParaRPr lang="zh-TW" altLang="en-US" b="0" dirty="0">
              <a:latin typeface="Microsoft YaHei" pitchFamily="34" charset="-122"/>
              <a:ea typeface="Microsoft YaHei" pitchFamily="34" charset="-122"/>
            </a:endParaRPr>
          </a:p>
        </p:txBody>
      </p:sp>
      <p:graphicFrame>
        <p:nvGraphicFramePr>
          <p:cNvPr id="6" name="表格 5"/>
          <p:cNvGraphicFramePr>
            <a:graphicFrameLocks noGrp="1"/>
          </p:cNvGraphicFramePr>
          <p:nvPr/>
        </p:nvGraphicFramePr>
        <p:xfrm>
          <a:off x="683568" y="790347"/>
          <a:ext cx="5544616" cy="3959491"/>
        </p:xfrm>
        <a:graphic>
          <a:graphicData uri="http://schemas.openxmlformats.org/drawingml/2006/table">
            <a:tbl>
              <a:tblPr/>
              <a:tblGrid>
                <a:gridCol w="3253080">
                  <a:extLst>
                    <a:ext uri="{9D8B030D-6E8A-4147-A177-3AD203B41FA5}">
                      <a16:colId xmlns:a16="http://schemas.microsoft.com/office/drawing/2014/main" val="20000"/>
                    </a:ext>
                  </a:extLst>
                </a:gridCol>
                <a:gridCol w="2291536">
                  <a:extLst>
                    <a:ext uri="{9D8B030D-6E8A-4147-A177-3AD203B41FA5}">
                      <a16:colId xmlns:a16="http://schemas.microsoft.com/office/drawing/2014/main" val="20001"/>
                    </a:ext>
                  </a:extLst>
                </a:gridCol>
              </a:tblGrid>
              <a:tr h="378040">
                <a:tc>
                  <a:txBody>
                    <a:bodyPr/>
                    <a:lstStyle/>
                    <a:p>
                      <a:pPr marL="66675" algn="just">
                        <a:spcAft>
                          <a:spcPts val="0"/>
                        </a:spcAft>
                      </a:pPr>
                      <a:r>
                        <a:rPr lang="zh-CN" sz="1100" b="1" kern="100" dirty="0">
                          <a:latin typeface="Calibri"/>
                          <a:ea typeface="Microsoft YaHei"/>
                          <a:cs typeface="Times New Roman"/>
                        </a:rPr>
                        <a:t>征兆：情</a:t>
                      </a:r>
                      <a:r>
                        <a:rPr lang="zh-CN" sz="1100" b="1" kern="100" dirty="0" smtClean="0">
                          <a:latin typeface="Calibri"/>
                          <a:ea typeface="Microsoft YaHei"/>
                          <a:cs typeface="Times New Roman"/>
                        </a:rPr>
                        <a:t>绪、认识、行</a:t>
                      </a:r>
                      <a:r>
                        <a:rPr lang="zh-CN" sz="1100" b="1" kern="100" dirty="0">
                          <a:latin typeface="Calibri"/>
                          <a:ea typeface="Microsoft YaHei"/>
                          <a:cs typeface="Times New Roman"/>
                        </a:rPr>
                        <a:t>为</a:t>
                      </a:r>
                      <a:endParaRPr lang="zh-TW" sz="1100" kern="1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marL="66675" algn="just">
                        <a:spcAft>
                          <a:spcPts val="0"/>
                        </a:spcAft>
                      </a:pPr>
                      <a:r>
                        <a:rPr lang="zh-CN" sz="1100" b="1" kern="100" dirty="0">
                          <a:latin typeface="Calibri"/>
                          <a:ea typeface="Microsoft YaHei"/>
                          <a:cs typeface="Times New Roman"/>
                        </a:rPr>
                        <a:t>社会心理亚健康类型</a:t>
                      </a:r>
                      <a:endParaRPr lang="zh-TW" sz="1100" kern="1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00"/>
                  </a:ext>
                </a:extLst>
              </a:tr>
              <a:tr h="397939">
                <a:tc>
                  <a:txBody>
                    <a:bodyPr/>
                    <a:lstStyle/>
                    <a:p>
                      <a:pPr marL="66675" algn="just">
                        <a:spcAft>
                          <a:spcPts val="0"/>
                        </a:spcAft>
                      </a:pPr>
                      <a:r>
                        <a:rPr lang="zh-CN" sz="1100" kern="100" dirty="0">
                          <a:latin typeface="Calibri"/>
                          <a:ea typeface="Microsoft YaHei"/>
                          <a:cs typeface="Times New Roman"/>
                        </a:rPr>
                        <a:t>情绪：暴躁，莽撞，烦躁</a:t>
                      </a:r>
                      <a:endParaRPr lang="zh-TW" sz="1100" kern="100" dirty="0">
                        <a:latin typeface="Calibri"/>
                        <a:ea typeface="SimSun"/>
                        <a:cs typeface="Times New Roman"/>
                      </a:endParaRPr>
                    </a:p>
                    <a:p>
                      <a:pPr marL="66675" algn="just">
                        <a:spcAft>
                          <a:spcPts val="0"/>
                        </a:spcAft>
                      </a:pPr>
                      <a:r>
                        <a:rPr lang="zh-CN" sz="1100" kern="100" dirty="0">
                          <a:latin typeface="Calibri"/>
                          <a:ea typeface="Microsoft YaHei"/>
                          <a:cs typeface="Times New Roman"/>
                        </a:rPr>
                        <a:t>行为：宣泄，出言不逊，严重失眠</a:t>
                      </a:r>
                      <a:endParaRPr lang="zh-TW" sz="1100" kern="1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66675" algn="just">
                        <a:spcAft>
                          <a:spcPts val="0"/>
                        </a:spcAft>
                      </a:pPr>
                      <a:r>
                        <a:rPr lang="zh-CN" sz="1100" kern="100">
                          <a:latin typeface="Calibri"/>
                          <a:ea typeface="Microsoft YaHei"/>
                          <a:cs typeface="Times New Roman"/>
                        </a:rPr>
                        <a:t>偏执症</a:t>
                      </a:r>
                      <a:endParaRPr lang="zh-TW" sz="1100" kern="10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397939">
                <a:tc>
                  <a:txBody>
                    <a:bodyPr/>
                    <a:lstStyle/>
                    <a:p>
                      <a:pPr marL="66675" algn="just">
                        <a:spcAft>
                          <a:spcPts val="0"/>
                        </a:spcAft>
                      </a:pPr>
                      <a:r>
                        <a:rPr lang="zh-CN" sz="1100" kern="100" dirty="0">
                          <a:latin typeface="Calibri"/>
                          <a:ea typeface="Microsoft YaHei"/>
                          <a:cs typeface="Times New Roman"/>
                        </a:rPr>
                        <a:t>情绪：恍惚</a:t>
                      </a:r>
                      <a:endParaRPr lang="zh-TW" sz="1100" kern="100" dirty="0">
                        <a:latin typeface="Calibri"/>
                        <a:ea typeface="SimSun"/>
                        <a:cs typeface="Times New Roman"/>
                      </a:endParaRPr>
                    </a:p>
                    <a:p>
                      <a:pPr marL="66675" algn="just">
                        <a:spcAft>
                          <a:spcPts val="0"/>
                        </a:spcAft>
                      </a:pPr>
                      <a:r>
                        <a:rPr lang="zh-CN" sz="1100" kern="100" dirty="0">
                          <a:latin typeface="Calibri"/>
                          <a:ea typeface="Microsoft YaHei"/>
                          <a:cs typeface="Times New Roman"/>
                        </a:rPr>
                        <a:t>行为：迟钝，严重失眠</a:t>
                      </a:r>
                      <a:endParaRPr lang="zh-TW" sz="1100" kern="1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66675" algn="just">
                        <a:spcAft>
                          <a:spcPts val="0"/>
                        </a:spcAft>
                      </a:pPr>
                      <a:r>
                        <a:rPr lang="zh-CN" sz="1100" kern="100">
                          <a:latin typeface="Calibri"/>
                          <a:ea typeface="Microsoft YaHei"/>
                          <a:cs typeface="Times New Roman"/>
                        </a:rPr>
                        <a:t>焦虑症</a:t>
                      </a:r>
                      <a:endParaRPr lang="zh-TW" sz="1100" kern="10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397939">
                <a:tc>
                  <a:txBody>
                    <a:bodyPr/>
                    <a:lstStyle/>
                    <a:p>
                      <a:pPr marL="66675" algn="just">
                        <a:spcAft>
                          <a:spcPts val="0"/>
                        </a:spcAft>
                      </a:pPr>
                      <a:r>
                        <a:rPr lang="zh-CN" sz="1100" kern="100" dirty="0">
                          <a:latin typeface="Calibri"/>
                          <a:ea typeface="Microsoft YaHei"/>
                          <a:cs typeface="Times New Roman"/>
                        </a:rPr>
                        <a:t>情绪：自卑</a:t>
                      </a:r>
                      <a:endParaRPr lang="zh-TW" sz="1100" kern="100" dirty="0">
                        <a:latin typeface="Calibri"/>
                        <a:ea typeface="SimSun"/>
                        <a:cs typeface="Times New Roman"/>
                      </a:endParaRPr>
                    </a:p>
                    <a:p>
                      <a:pPr marL="66675" algn="just">
                        <a:spcAft>
                          <a:spcPts val="0"/>
                        </a:spcAft>
                      </a:pPr>
                      <a:r>
                        <a:rPr lang="zh-CN" sz="1100" kern="100" dirty="0">
                          <a:latin typeface="Calibri"/>
                          <a:ea typeface="Microsoft YaHei"/>
                          <a:cs typeface="Times New Roman"/>
                        </a:rPr>
                        <a:t>行为：自语，严重失眠、出现幻觉</a:t>
                      </a:r>
                      <a:endParaRPr lang="zh-TW" sz="1100" kern="1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66675" algn="just">
                        <a:spcAft>
                          <a:spcPts val="0"/>
                        </a:spcAft>
                      </a:pPr>
                      <a:r>
                        <a:rPr lang="zh-CN" sz="1100" kern="100">
                          <a:latin typeface="Calibri"/>
                          <a:ea typeface="Microsoft YaHei"/>
                          <a:cs typeface="Times New Roman"/>
                        </a:rPr>
                        <a:t>忧郁症</a:t>
                      </a:r>
                      <a:endParaRPr lang="zh-TW" sz="1100" kern="10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397939">
                <a:tc>
                  <a:txBody>
                    <a:bodyPr/>
                    <a:lstStyle/>
                    <a:p>
                      <a:pPr marL="66675" algn="just">
                        <a:spcAft>
                          <a:spcPts val="0"/>
                        </a:spcAft>
                      </a:pPr>
                      <a:r>
                        <a:rPr lang="zh-CN" sz="1100" kern="100" dirty="0">
                          <a:latin typeface="Calibri"/>
                          <a:ea typeface="Microsoft YaHei"/>
                          <a:cs typeface="Times New Roman"/>
                        </a:rPr>
                        <a:t>情绪：慌张、怀疑</a:t>
                      </a:r>
                      <a:endParaRPr lang="zh-TW" sz="1100" kern="100" dirty="0">
                        <a:latin typeface="Calibri"/>
                        <a:ea typeface="SimSun"/>
                        <a:cs typeface="Times New Roman"/>
                      </a:endParaRPr>
                    </a:p>
                    <a:p>
                      <a:pPr marL="66675" algn="just">
                        <a:spcAft>
                          <a:spcPts val="0"/>
                        </a:spcAft>
                      </a:pPr>
                      <a:r>
                        <a:rPr lang="zh-CN" sz="1100" kern="100" dirty="0">
                          <a:latin typeface="Calibri"/>
                          <a:ea typeface="Microsoft YaHei"/>
                          <a:cs typeface="Times New Roman"/>
                        </a:rPr>
                        <a:t>行为：发呆，严重失眠</a:t>
                      </a:r>
                      <a:endParaRPr lang="zh-TW" sz="1100" kern="1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66675" algn="just">
                        <a:spcAft>
                          <a:spcPts val="0"/>
                        </a:spcAft>
                      </a:pPr>
                      <a:r>
                        <a:rPr lang="zh-CN" sz="1100" kern="100" dirty="0">
                          <a:latin typeface="Calibri"/>
                          <a:ea typeface="Microsoft YaHei"/>
                          <a:cs typeface="Times New Roman"/>
                        </a:rPr>
                        <a:t>恐惧证</a:t>
                      </a:r>
                      <a:endParaRPr lang="zh-TW" sz="1100" kern="1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397939">
                <a:tc>
                  <a:txBody>
                    <a:bodyPr/>
                    <a:lstStyle/>
                    <a:p>
                      <a:pPr marL="66675" algn="just">
                        <a:spcAft>
                          <a:spcPts val="0"/>
                        </a:spcAft>
                      </a:pPr>
                      <a:r>
                        <a:rPr lang="zh-CN" sz="1100" kern="100">
                          <a:latin typeface="Calibri"/>
                          <a:ea typeface="Microsoft YaHei"/>
                          <a:cs typeface="Times New Roman"/>
                        </a:rPr>
                        <a:t>情绪：坐立不安</a:t>
                      </a:r>
                      <a:endParaRPr lang="zh-TW" sz="1100" kern="100">
                        <a:latin typeface="Calibri"/>
                        <a:ea typeface="SimSun"/>
                        <a:cs typeface="Times New Roman"/>
                      </a:endParaRPr>
                    </a:p>
                    <a:p>
                      <a:pPr marL="66675" algn="just">
                        <a:spcAft>
                          <a:spcPts val="0"/>
                        </a:spcAft>
                      </a:pPr>
                      <a:r>
                        <a:rPr lang="zh-CN" sz="1100" kern="100">
                          <a:latin typeface="Calibri"/>
                          <a:ea typeface="Microsoft YaHei"/>
                          <a:cs typeface="Times New Roman"/>
                        </a:rPr>
                        <a:t>行为：僵硬、自语、重复</a:t>
                      </a:r>
                      <a:endParaRPr lang="zh-TW" sz="1100" kern="10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66675" algn="just">
                        <a:spcAft>
                          <a:spcPts val="0"/>
                        </a:spcAft>
                      </a:pPr>
                      <a:r>
                        <a:rPr lang="zh-CN" sz="1100" kern="100" dirty="0">
                          <a:latin typeface="Calibri"/>
                          <a:ea typeface="Microsoft YaHei"/>
                          <a:cs typeface="Times New Roman"/>
                        </a:rPr>
                        <a:t>强迫症</a:t>
                      </a:r>
                      <a:endParaRPr lang="zh-TW" sz="1100" kern="1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397939">
                <a:tc>
                  <a:txBody>
                    <a:bodyPr/>
                    <a:lstStyle/>
                    <a:p>
                      <a:pPr marL="66675" algn="just">
                        <a:spcAft>
                          <a:spcPts val="0"/>
                        </a:spcAft>
                      </a:pPr>
                      <a:r>
                        <a:rPr lang="zh-CN" sz="1100" kern="100">
                          <a:latin typeface="Calibri"/>
                          <a:ea typeface="Microsoft YaHei"/>
                          <a:cs typeface="Times New Roman"/>
                        </a:rPr>
                        <a:t>情绪：兴奋</a:t>
                      </a:r>
                      <a:endParaRPr lang="zh-TW" sz="1100" kern="100">
                        <a:latin typeface="Calibri"/>
                        <a:ea typeface="SimSun"/>
                        <a:cs typeface="Times New Roman"/>
                      </a:endParaRPr>
                    </a:p>
                    <a:p>
                      <a:pPr marL="66675" algn="just">
                        <a:spcAft>
                          <a:spcPts val="0"/>
                        </a:spcAft>
                      </a:pPr>
                      <a:r>
                        <a:rPr lang="zh-CN" sz="1100" kern="100">
                          <a:latin typeface="Calibri"/>
                          <a:ea typeface="Microsoft YaHei"/>
                          <a:cs typeface="Times New Roman"/>
                        </a:rPr>
                        <a:t>行为：冲动，严重失眠</a:t>
                      </a:r>
                      <a:endParaRPr lang="zh-TW" sz="1100" kern="10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66675" algn="just">
                        <a:spcAft>
                          <a:spcPts val="0"/>
                        </a:spcAft>
                      </a:pPr>
                      <a:r>
                        <a:rPr lang="zh-CN" sz="1100" kern="100" dirty="0">
                          <a:latin typeface="Calibri"/>
                          <a:ea typeface="Microsoft YaHei"/>
                          <a:cs typeface="Times New Roman"/>
                        </a:rPr>
                        <a:t>狂躁症</a:t>
                      </a:r>
                      <a:endParaRPr lang="zh-TW" sz="1100" kern="1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397939">
                <a:tc>
                  <a:txBody>
                    <a:bodyPr/>
                    <a:lstStyle/>
                    <a:p>
                      <a:pPr marL="66675" algn="just">
                        <a:spcAft>
                          <a:spcPts val="0"/>
                        </a:spcAft>
                      </a:pPr>
                      <a:r>
                        <a:rPr lang="zh-CN" sz="1100" kern="100">
                          <a:latin typeface="Calibri"/>
                          <a:ea typeface="Microsoft YaHei"/>
                          <a:cs typeface="Times New Roman"/>
                        </a:rPr>
                        <a:t>情绪：质疑</a:t>
                      </a:r>
                      <a:endParaRPr lang="zh-TW" sz="1100" kern="100">
                        <a:latin typeface="Calibri"/>
                        <a:ea typeface="SimSun"/>
                        <a:cs typeface="Times New Roman"/>
                      </a:endParaRPr>
                    </a:p>
                    <a:p>
                      <a:pPr marL="66675" algn="just">
                        <a:spcAft>
                          <a:spcPts val="0"/>
                        </a:spcAft>
                      </a:pPr>
                      <a:r>
                        <a:rPr lang="zh-CN" sz="1100" kern="100">
                          <a:latin typeface="Calibri"/>
                          <a:ea typeface="Microsoft YaHei"/>
                          <a:cs typeface="Times New Roman"/>
                        </a:rPr>
                        <a:t>行为：挑战制度，冒险行为</a:t>
                      </a:r>
                      <a:endParaRPr lang="zh-TW" sz="1100" kern="10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66675" algn="just">
                        <a:spcAft>
                          <a:spcPts val="0"/>
                        </a:spcAft>
                      </a:pPr>
                      <a:r>
                        <a:rPr lang="zh-CN" sz="1100" kern="100" dirty="0">
                          <a:latin typeface="Calibri"/>
                          <a:ea typeface="Microsoft YaHei"/>
                          <a:cs typeface="Times New Roman"/>
                        </a:rPr>
                        <a:t>逆反型</a:t>
                      </a:r>
                      <a:endParaRPr lang="zh-TW" sz="1100" kern="1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397939">
                <a:tc>
                  <a:txBody>
                    <a:bodyPr/>
                    <a:lstStyle/>
                    <a:p>
                      <a:pPr marL="66675" algn="just">
                        <a:spcAft>
                          <a:spcPts val="0"/>
                        </a:spcAft>
                      </a:pPr>
                      <a:r>
                        <a:rPr lang="zh-CN" sz="1100" kern="100">
                          <a:latin typeface="Calibri"/>
                          <a:ea typeface="Microsoft YaHei"/>
                          <a:cs typeface="Times New Roman"/>
                        </a:rPr>
                        <a:t>情绪：喜怒无常</a:t>
                      </a:r>
                      <a:endParaRPr lang="zh-TW" sz="1100" kern="100">
                        <a:latin typeface="Calibri"/>
                        <a:ea typeface="SimSun"/>
                        <a:cs typeface="Times New Roman"/>
                      </a:endParaRPr>
                    </a:p>
                    <a:p>
                      <a:pPr marL="66675" algn="just">
                        <a:spcAft>
                          <a:spcPts val="0"/>
                        </a:spcAft>
                      </a:pPr>
                      <a:r>
                        <a:rPr lang="zh-CN" sz="1100" kern="100">
                          <a:latin typeface="Calibri"/>
                          <a:ea typeface="Microsoft YaHei"/>
                          <a:cs typeface="Times New Roman"/>
                        </a:rPr>
                        <a:t>行为：逞能，抢话，否定他人</a:t>
                      </a:r>
                      <a:endParaRPr lang="zh-TW" sz="1100" kern="10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66675" algn="just">
                        <a:spcAft>
                          <a:spcPts val="0"/>
                        </a:spcAft>
                      </a:pPr>
                      <a:r>
                        <a:rPr lang="zh-CN" sz="1100" kern="100" dirty="0">
                          <a:latin typeface="Calibri"/>
                          <a:ea typeface="Microsoft YaHei"/>
                          <a:cs typeface="Times New Roman"/>
                        </a:rPr>
                        <a:t>狂想症</a:t>
                      </a:r>
                      <a:endParaRPr lang="zh-TW" sz="1100" kern="1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r h="397939">
                <a:tc>
                  <a:txBody>
                    <a:bodyPr/>
                    <a:lstStyle/>
                    <a:p>
                      <a:pPr marL="66675" algn="just">
                        <a:spcAft>
                          <a:spcPts val="0"/>
                        </a:spcAft>
                      </a:pPr>
                      <a:r>
                        <a:rPr lang="zh-CN" sz="1100" kern="100">
                          <a:latin typeface="Calibri"/>
                          <a:ea typeface="Microsoft YaHei"/>
                          <a:cs typeface="Times New Roman"/>
                        </a:rPr>
                        <a:t>情绪：冷漠</a:t>
                      </a:r>
                      <a:endParaRPr lang="zh-TW" sz="1100" kern="100">
                        <a:latin typeface="Calibri"/>
                        <a:ea typeface="SimSun"/>
                        <a:cs typeface="Times New Roman"/>
                      </a:endParaRPr>
                    </a:p>
                    <a:p>
                      <a:pPr marL="66675" algn="just">
                        <a:spcAft>
                          <a:spcPts val="0"/>
                        </a:spcAft>
                      </a:pPr>
                      <a:r>
                        <a:rPr lang="zh-CN" sz="1100" kern="100">
                          <a:latin typeface="Calibri"/>
                          <a:ea typeface="Microsoft YaHei"/>
                          <a:cs typeface="Times New Roman"/>
                        </a:rPr>
                        <a:t>行为：懈怠</a:t>
                      </a:r>
                      <a:endParaRPr lang="zh-TW" sz="1100" kern="10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66675" algn="just">
                        <a:spcAft>
                          <a:spcPts val="0"/>
                        </a:spcAft>
                      </a:pPr>
                      <a:r>
                        <a:rPr lang="zh-CN" sz="1100" kern="100" dirty="0">
                          <a:latin typeface="Calibri"/>
                          <a:ea typeface="Microsoft YaHei"/>
                          <a:cs typeface="Times New Roman"/>
                        </a:rPr>
                        <a:t>忧郁症</a:t>
                      </a:r>
                      <a:endParaRPr lang="zh-TW" sz="1100" kern="1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9"/>
                  </a:ext>
                </a:extLst>
              </a:tr>
            </a:tbl>
          </a:graphicData>
        </a:graphic>
      </p:graphicFrame>
      <p:pic>
        <p:nvPicPr>
          <p:cNvPr id="1443841" name="Picture 1" descr="D:\ABSI\暫時-00(OHS)\psycho-6.jpg"/>
          <p:cNvPicPr>
            <a:picLocks noChangeAspect="1" noChangeArrowheads="1"/>
          </p:cNvPicPr>
          <p:nvPr/>
        </p:nvPicPr>
        <p:blipFill>
          <a:blip r:embed="rId2" cstate="print"/>
          <a:srcRect/>
          <a:stretch>
            <a:fillRect/>
          </a:stretch>
        </p:blipFill>
        <p:spPr bwMode="auto">
          <a:xfrm>
            <a:off x="6588224" y="3652665"/>
            <a:ext cx="2072630" cy="968809"/>
          </a:xfrm>
          <a:prstGeom prst="rect">
            <a:avLst/>
          </a:prstGeom>
          <a:ln>
            <a:noFill/>
          </a:ln>
          <a:effectLst>
            <a:softEdge rad="112500"/>
          </a:effectLst>
        </p:spPr>
      </p:pic>
      <p:pic>
        <p:nvPicPr>
          <p:cNvPr id="1443842" name="Picture 2" descr="D:\ABSI\暫時-00(OHS)\psycho-13.jpg"/>
          <p:cNvPicPr>
            <a:picLocks noChangeAspect="1" noChangeArrowheads="1"/>
          </p:cNvPicPr>
          <p:nvPr/>
        </p:nvPicPr>
        <p:blipFill>
          <a:blip r:embed="rId3" cstate="print"/>
          <a:srcRect/>
          <a:stretch>
            <a:fillRect/>
          </a:stretch>
        </p:blipFill>
        <p:spPr bwMode="auto">
          <a:xfrm>
            <a:off x="6588224" y="2302514"/>
            <a:ext cx="2085986" cy="876114"/>
          </a:xfrm>
          <a:prstGeom prst="rect">
            <a:avLst/>
          </a:prstGeom>
          <a:ln>
            <a:noFill/>
          </a:ln>
          <a:effectLst>
            <a:softEdge rad="112500"/>
          </a:effectLst>
        </p:spPr>
      </p:pic>
      <p:pic>
        <p:nvPicPr>
          <p:cNvPr id="1443843" name="Picture 3" descr="D:\ABSI\暫時-00(OHS)\psycho-14.jpg"/>
          <p:cNvPicPr>
            <a:picLocks noChangeAspect="1" noChangeArrowheads="1"/>
          </p:cNvPicPr>
          <p:nvPr/>
        </p:nvPicPr>
        <p:blipFill>
          <a:blip r:embed="rId4" cstate="print"/>
          <a:srcRect/>
          <a:stretch>
            <a:fillRect/>
          </a:stretch>
        </p:blipFill>
        <p:spPr bwMode="auto">
          <a:xfrm>
            <a:off x="6516218" y="790346"/>
            <a:ext cx="2178943" cy="1224078"/>
          </a:xfrm>
          <a:prstGeom prst="rect">
            <a:avLst/>
          </a:prstGeom>
          <a:ln>
            <a:noFill/>
          </a:ln>
          <a:effectLst>
            <a:softEdge rad="112500"/>
          </a:effectLst>
        </p:spPr>
      </p:pic>
      <p:sp>
        <p:nvSpPr>
          <p:cNvPr id="7" name="流程圖: 文件 6"/>
          <p:cNvSpPr/>
          <p:nvPr/>
        </p:nvSpPr>
        <p:spPr bwMode="auto">
          <a:xfrm>
            <a:off x="179512" y="142274"/>
            <a:ext cx="1080120" cy="432048"/>
          </a:xfrm>
          <a:prstGeom prst="flowChartDocument">
            <a:avLst/>
          </a:prstGeom>
          <a:solidFill>
            <a:srgbClr val="FFFF00"/>
          </a:solidFill>
          <a:ln w="19050" cap="flat" cmpd="sng" algn="ctr">
            <a:solidFill>
              <a:schemeClr val="accent1"/>
            </a:solidFill>
            <a:prstDash val="solid"/>
            <a:round/>
            <a:headEnd type="none" w="med" len="med"/>
            <a:tailEnd type="none" w="med" len="med"/>
          </a:ln>
          <a:effectLst>
            <a:outerShdw blurRad="50800" dist="63500" dir="2700000" sx="102000" sy="102000" algn="tl" rotWithShape="0">
              <a:srgbClr val="FF0000">
                <a:alpha val="40000"/>
              </a:srgb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2000" b="1" dirty="0">
                <a:solidFill>
                  <a:srgbClr val="000099"/>
                </a:solidFill>
                <a:latin typeface="Microsoft YaHei" pitchFamily="34" charset="-122"/>
                <a:ea typeface="Microsoft YaHei" pitchFamily="34" charset="-122"/>
                <a:cs typeface="Tahoma" pitchFamily="34" charset="0"/>
              </a:rPr>
              <a:t>变化 </a:t>
            </a:r>
            <a:r>
              <a:rPr lang="en-US" altLang="zh-TW" sz="2000" b="1" dirty="0">
                <a:solidFill>
                  <a:srgbClr val="000099"/>
                </a:solidFill>
                <a:latin typeface="Microsoft YaHei" pitchFamily="34" charset="-122"/>
                <a:ea typeface="Microsoft YaHei" pitchFamily="34" charset="-122"/>
                <a:cs typeface="Tahoma" pitchFamily="34" charset="0"/>
              </a:rPr>
              <a:t>3</a:t>
            </a:r>
            <a:endParaRPr lang="zh-TW" altLang="en-US" sz="2000" b="1" dirty="0">
              <a:solidFill>
                <a:srgbClr val="000099"/>
              </a:solidFill>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817637816"/>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2263" y="241301"/>
            <a:ext cx="8520112" cy="549046"/>
          </a:xfrm>
        </p:spPr>
        <p:txBody>
          <a:bodyPr>
            <a:normAutofit/>
          </a:bodyPr>
          <a:lstStyle/>
          <a:p>
            <a:pPr algn="ctr"/>
            <a:r>
              <a:rPr lang="zh-CN" altLang="en-US" sz="2400" dirty="0" smtClean="0">
                <a:latin typeface="Microsoft YaHei" pitchFamily="34" charset="-122"/>
                <a:ea typeface="Microsoft YaHei" pitchFamily="34" charset="-122"/>
              </a:rPr>
              <a:t>职业健康安全风险和机遇的评估</a:t>
            </a:r>
            <a:endParaRPr lang="zh-TW" altLang="en-US" sz="2400" dirty="0">
              <a:latin typeface="Microsoft YaHei" pitchFamily="34" charset="-122"/>
              <a:ea typeface="Microsoft YaHei" pitchFamily="34" charset="-122"/>
            </a:endParaRPr>
          </a:p>
        </p:txBody>
      </p:sp>
      <p:graphicFrame>
        <p:nvGraphicFramePr>
          <p:cNvPr id="3" name="表格 2"/>
          <p:cNvGraphicFramePr>
            <a:graphicFrameLocks noGrp="1"/>
          </p:cNvGraphicFramePr>
          <p:nvPr/>
        </p:nvGraphicFramePr>
        <p:xfrm>
          <a:off x="539552" y="2356521"/>
          <a:ext cx="6096000" cy="1444650"/>
        </p:xfrm>
        <a:graphic>
          <a:graphicData uri="http://schemas.openxmlformats.org/drawingml/2006/table">
            <a:tbl>
              <a:tblPr/>
              <a:tblGrid>
                <a:gridCol w="255945">
                  <a:extLst>
                    <a:ext uri="{9D8B030D-6E8A-4147-A177-3AD203B41FA5}">
                      <a16:colId xmlns:a16="http://schemas.microsoft.com/office/drawing/2014/main" val="20000"/>
                    </a:ext>
                  </a:extLst>
                </a:gridCol>
                <a:gridCol w="639862">
                  <a:extLst>
                    <a:ext uri="{9D8B030D-6E8A-4147-A177-3AD203B41FA5}">
                      <a16:colId xmlns:a16="http://schemas.microsoft.com/office/drawing/2014/main" val="20001"/>
                    </a:ext>
                  </a:extLst>
                </a:gridCol>
                <a:gridCol w="1294779">
                  <a:extLst>
                    <a:ext uri="{9D8B030D-6E8A-4147-A177-3AD203B41FA5}">
                      <a16:colId xmlns:a16="http://schemas.microsoft.com/office/drawing/2014/main" val="20002"/>
                    </a:ext>
                  </a:extLst>
                </a:gridCol>
                <a:gridCol w="1061418">
                  <a:extLst>
                    <a:ext uri="{9D8B030D-6E8A-4147-A177-3AD203B41FA5}">
                      <a16:colId xmlns:a16="http://schemas.microsoft.com/office/drawing/2014/main" val="20003"/>
                    </a:ext>
                  </a:extLst>
                </a:gridCol>
                <a:gridCol w="1302306">
                  <a:extLst>
                    <a:ext uri="{9D8B030D-6E8A-4147-A177-3AD203B41FA5}">
                      <a16:colId xmlns:a16="http://schemas.microsoft.com/office/drawing/2014/main" val="20004"/>
                    </a:ext>
                  </a:extLst>
                </a:gridCol>
                <a:gridCol w="278528">
                  <a:extLst>
                    <a:ext uri="{9D8B030D-6E8A-4147-A177-3AD203B41FA5}">
                      <a16:colId xmlns:a16="http://schemas.microsoft.com/office/drawing/2014/main" val="20005"/>
                    </a:ext>
                  </a:extLst>
                </a:gridCol>
                <a:gridCol w="278528">
                  <a:extLst>
                    <a:ext uri="{9D8B030D-6E8A-4147-A177-3AD203B41FA5}">
                      <a16:colId xmlns:a16="http://schemas.microsoft.com/office/drawing/2014/main" val="20006"/>
                    </a:ext>
                  </a:extLst>
                </a:gridCol>
                <a:gridCol w="609750">
                  <a:extLst>
                    <a:ext uri="{9D8B030D-6E8A-4147-A177-3AD203B41FA5}">
                      <a16:colId xmlns:a16="http://schemas.microsoft.com/office/drawing/2014/main" val="20007"/>
                    </a:ext>
                  </a:extLst>
                </a:gridCol>
                <a:gridCol w="374884">
                  <a:extLst>
                    <a:ext uri="{9D8B030D-6E8A-4147-A177-3AD203B41FA5}">
                      <a16:colId xmlns:a16="http://schemas.microsoft.com/office/drawing/2014/main" val="20008"/>
                    </a:ext>
                  </a:extLst>
                </a:gridCol>
              </a:tblGrid>
              <a:tr h="95061">
                <a:tc rowSpan="2">
                  <a:txBody>
                    <a:bodyPr/>
                    <a:lstStyle/>
                    <a:p>
                      <a:pPr algn="ctr" fontAlgn="ctr"/>
                      <a:r>
                        <a:rPr lang="zh-TW" altLang="en-US" sz="900" b="1" i="0" u="none" strike="noStrike" dirty="0">
                          <a:latin typeface="標楷體"/>
                        </a:rPr>
                        <a:t>项次</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zh-CN" altLang="en-US" sz="900" b="1" i="0" u="none" strike="noStrike" dirty="0">
                          <a:latin typeface="標楷體"/>
                        </a:rPr>
                        <a:t>风险评估编号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zh-TW" altLang="en-US" sz="900" b="1" i="0" u="none" strike="noStrike" dirty="0">
                          <a:latin typeface="標楷體"/>
                        </a:rPr>
                        <a:t>危害因子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zh-TW" altLang="en-US" sz="900" b="1" i="0" u="none" strike="noStrike" dirty="0">
                          <a:latin typeface="標楷體"/>
                        </a:rPr>
                        <a:t>可能造成事故描述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zh-CN" altLang="en-US" sz="900" b="1" i="0" u="none" strike="noStrike" dirty="0">
                          <a:latin typeface="標楷體"/>
                        </a:rPr>
                        <a:t>现有保护措施</a:t>
                      </a:r>
                      <a:r>
                        <a:rPr lang="en-US" altLang="zh-CN" sz="900" b="1" i="0" u="none" strike="noStrike" dirty="0">
                          <a:latin typeface="標楷體"/>
                        </a:rPr>
                        <a:t>/</a:t>
                      </a:r>
                      <a:r>
                        <a:rPr lang="zh-CN" altLang="en-US" sz="900" b="1" i="0" u="none" strike="noStrike" dirty="0">
                          <a:latin typeface="標楷體"/>
                        </a:rPr>
                        <a:t>防治措施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algn="ctr" fontAlgn="ctr"/>
                      <a:r>
                        <a:rPr lang="zh-TW" altLang="en-US" sz="600" b="1" i="0" u="none" strike="noStrike">
                          <a:latin typeface="標楷體"/>
                        </a:rPr>
                        <a:t>　</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algn="ctr" fontAlgn="ctr"/>
                      <a:r>
                        <a:rPr lang="zh-TW" altLang="en-US" sz="900" b="0" i="0" u="sng" strike="noStrike">
                          <a:solidFill>
                            <a:srgbClr val="0000FF"/>
                          </a:solidFill>
                          <a:latin typeface="標楷體"/>
                          <a:hlinkClick r:id="rId2" action="ppaction://hlinkfile"/>
                        </a:rPr>
                        <a:t>风险等级</a:t>
                      </a:r>
                      <a:endParaRPr lang="zh-TW" altLang="en-US" sz="900" b="0" i="0" u="sng" strike="noStrike">
                        <a:solidFill>
                          <a:srgbClr val="0000FF"/>
                        </a:solidFill>
                        <a:latin typeface="標楷體"/>
                      </a:endParaRP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l" fontAlgn="ctr"/>
                      <a:r>
                        <a:rPr lang="zh-CN" altLang="en-US" sz="800" b="1" i="0" u="none" strike="noStrike">
                          <a:latin typeface="標楷體"/>
                        </a:rPr>
                        <a:t>不可接受风险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746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900" b="0" i="0" u="sng" strike="noStrike" dirty="0">
                          <a:solidFill>
                            <a:srgbClr val="0000FF"/>
                          </a:solidFill>
                          <a:latin typeface="標楷體"/>
                          <a:hlinkClick r:id="rId3" action="ppaction://hlinkfile"/>
                        </a:rPr>
                        <a:t>机率</a:t>
                      </a:r>
                      <a:endParaRPr lang="zh-TW" altLang="en-US" sz="900" b="0" i="0" u="sng" strike="noStrike" dirty="0">
                        <a:solidFill>
                          <a:srgbClr val="0000FF"/>
                        </a:solidFill>
                        <a:latin typeface="標楷體"/>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zh-TW" altLang="en-US" sz="900" b="0" i="0" u="sng" strike="noStrike" dirty="0">
                          <a:solidFill>
                            <a:srgbClr val="0000FF"/>
                          </a:solidFill>
                          <a:latin typeface="標楷體"/>
                          <a:hlinkClick r:id="rId4" action="ppaction://hlinkfile"/>
                        </a:rPr>
                        <a:t>严重度</a:t>
                      </a:r>
                      <a:endParaRPr lang="zh-TW" altLang="en-US" sz="900" b="0" i="0" u="sng" strike="noStrike" dirty="0">
                        <a:solidFill>
                          <a:srgbClr val="0000FF"/>
                        </a:solidFill>
                        <a:latin typeface="標楷體"/>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1"/>
                  </a:ext>
                </a:extLst>
              </a:tr>
              <a:tr h="343749">
                <a:tc>
                  <a:txBody>
                    <a:bodyPr/>
                    <a:lstStyle/>
                    <a:p>
                      <a:pPr algn="ctr" fontAlgn="ctr"/>
                      <a:r>
                        <a:rPr lang="en-US" altLang="zh-TW" sz="600" b="0" i="0" u="none" strike="noStrike">
                          <a:latin typeface="Arial"/>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latin typeface="Arial"/>
                        </a:rPr>
                        <a:t>W363-08-02-01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altLang="zh-CN" sz="600" b="0" i="0" u="none" strike="noStrike" dirty="0">
                          <a:latin typeface="新細明體"/>
                        </a:rPr>
                        <a:t>1.</a:t>
                      </a:r>
                      <a:r>
                        <a:rPr lang="zh-CN" altLang="en-US" sz="600" b="0" i="0" u="none" strike="noStrike" dirty="0">
                          <a:latin typeface="新細明體"/>
                        </a:rPr>
                        <a:t>坠落／跌倒：坠落系指从高处（不同平面）落下，跌倒系系指跌落于同一平面上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zh-CN" altLang="en-US" sz="600" b="0" i="0" u="none" strike="noStrike" dirty="0">
                          <a:latin typeface="細明體"/>
                        </a:rPr>
                        <a:t>吊篮脱落，造成人员掉落至炉底，造成人员受伤或死亡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altLang="zh-CN" sz="600" b="0" i="0" u="none" strike="noStrike">
                          <a:solidFill>
                            <a:srgbClr val="000000"/>
                          </a:solidFill>
                          <a:latin typeface="細明體"/>
                        </a:rPr>
                        <a:t>1.</a:t>
                      </a:r>
                      <a:r>
                        <a:rPr lang="zh-CN" altLang="en-US" sz="600" b="0" i="0" u="none" strike="noStrike">
                          <a:solidFill>
                            <a:srgbClr val="000000"/>
                          </a:solidFill>
                          <a:latin typeface="細明體"/>
                        </a:rPr>
                        <a:t>禁止作业</a:t>
                      </a:r>
                      <a:br>
                        <a:rPr lang="zh-CN" altLang="en-US" sz="600" b="0" i="0" u="none" strike="noStrike">
                          <a:solidFill>
                            <a:srgbClr val="000000"/>
                          </a:solidFill>
                          <a:latin typeface="細明體"/>
                        </a:rPr>
                      </a:br>
                      <a:r>
                        <a:rPr lang="en-US" altLang="zh-CN" sz="600" b="0" i="0" u="none" strike="noStrike">
                          <a:solidFill>
                            <a:srgbClr val="000000"/>
                          </a:solidFill>
                          <a:latin typeface="細明體"/>
                        </a:rPr>
                        <a:t>2.</a:t>
                      </a:r>
                      <a:r>
                        <a:rPr lang="zh-CN" altLang="en-US" sz="600" b="0" i="0" u="none" strike="noStrike">
                          <a:solidFill>
                            <a:srgbClr val="000000"/>
                          </a:solidFill>
                          <a:latin typeface="細明體"/>
                        </a:rPr>
                        <a:t>制作新的吊篮</a:t>
                      </a:r>
                      <a:br>
                        <a:rPr lang="zh-CN" altLang="en-US" sz="600" b="0" i="0" u="none" strike="noStrike">
                          <a:solidFill>
                            <a:srgbClr val="000000"/>
                          </a:solidFill>
                          <a:latin typeface="細明體"/>
                        </a:rPr>
                      </a:br>
                      <a:r>
                        <a:rPr lang="en-US" altLang="zh-CN" sz="600" b="0" i="0" u="none" strike="noStrike">
                          <a:solidFill>
                            <a:srgbClr val="000000"/>
                          </a:solidFill>
                          <a:latin typeface="細明體"/>
                        </a:rPr>
                        <a:t>3.</a:t>
                      </a:r>
                      <a:r>
                        <a:rPr lang="zh-CN" altLang="en-US" sz="600" b="0" i="0" u="none" strike="noStrike">
                          <a:solidFill>
                            <a:srgbClr val="000000"/>
                          </a:solidFill>
                          <a:latin typeface="細明體"/>
                        </a:rPr>
                        <a:t>采买新的挂链</a:t>
                      </a:r>
                      <a:br>
                        <a:rPr lang="zh-CN" altLang="en-US" sz="600" b="0" i="0" u="none" strike="noStrike">
                          <a:solidFill>
                            <a:srgbClr val="000000"/>
                          </a:solidFill>
                          <a:latin typeface="細明體"/>
                        </a:rPr>
                      </a:br>
                      <a:r>
                        <a:rPr lang="en-US" altLang="zh-CN" sz="600" b="0" i="0" u="none" strike="noStrike">
                          <a:solidFill>
                            <a:srgbClr val="000000"/>
                          </a:solidFill>
                          <a:latin typeface="細明體"/>
                        </a:rPr>
                        <a:t>4.</a:t>
                      </a:r>
                      <a:r>
                        <a:rPr lang="zh-CN" altLang="en-US" sz="600" b="0" i="0" u="none" strike="noStrike">
                          <a:solidFill>
                            <a:srgbClr val="000000"/>
                          </a:solidFill>
                          <a:latin typeface="細明體"/>
                        </a:rPr>
                        <a:t>对吊篮进行安全荷重测试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zh-TW" sz="1000" b="1" i="0" u="none" strike="noStrike">
                          <a:latin typeface="標楷體"/>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標楷體"/>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700" b="1" i="0" u="none" strike="noStrike">
                          <a:latin typeface="標楷體"/>
                        </a:rPr>
                        <a:t>高度风险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zh-TW" altLang="en-US" sz="900" b="0" i="0" u="none" strike="noStrike">
                          <a:latin typeface="標楷體"/>
                        </a:rPr>
                        <a:t>□否           ■是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749">
                <a:tc>
                  <a:txBody>
                    <a:bodyPr/>
                    <a:lstStyle/>
                    <a:p>
                      <a:pPr algn="ctr" fontAlgn="ctr"/>
                      <a:r>
                        <a:rPr lang="en-US" altLang="zh-TW" sz="600" b="0" i="0" u="none" strike="noStrike">
                          <a:latin typeface="Arial"/>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latin typeface="Arial"/>
                        </a:rPr>
                        <a:t>W363-08-02-02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altLang="zh-CN" sz="600" b="0" i="0" u="none" strike="noStrike">
                          <a:latin typeface="新細明體"/>
                        </a:rPr>
                        <a:t>10.</a:t>
                      </a:r>
                      <a:r>
                        <a:rPr lang="zh-CN" altLang="en-US" sz="600" b="0" i="0" u="none" strike="noStrike">
                          <a:latin typeface="新細明體"/>
                        </a:rPr>
                        <a:t>碰撞伤：被移动中物体撞及或人体移动中撞及物体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zh-CN" altLang="en-US" sz="600" b="0" i="0" u="none" strike="noStrike" dirty="0">
                          <a:latin typeface="細明體"/>
                        </a:rPr>
                        <a:t>人员因为吊篮与炉壁撞击后重心不稳，造成人员撞到炉壁受伤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altLang="zh-CN" sz="600" b="0" i="0" u="none" strike="noStrike" dirty="0">
                          <a:solidFill>
                            <a:srgbClr val="000000"/>
                          </a:solidFill>
                          <a:latin typeface="細明體"/>
                        </a:rPr>
                        <a:t>1.</a:t>
                      </a:r>
                      <a:r>
                        <a:rPr lang="zh-CN" altLang="en-US" sz="600" b="0" i="0" u="none" strike="noStrike" dirty="0">
                          <a:solidFill>
                            <a:srgbClr val="000000"/>
                          </a:solidFill>
                          <a:latin typeface="細明體"/>
                        </a:rPr>
                        <a:t>禁止作业</a:t>
                      </a:r>
                      <a:br>
                        <a:rPr lang="zh-CN" altLang="en-US" sz="600" b="0" i="0" u="none" strike="noStrike" dirty="0">
                          <a:solidFill>
                            <a:srgbClr val="000000"/>
                          </a:solidFill>
                          <a:latin typeface="細明體"/>
                        </a:rPr>
                      </a:br>
                      <a:r>
                        <a:rPr lang="en-US" altLang="zh-CN" sz="600" b="0" i="0" u="none" strike="noStrike" dirty="0">
                          <a:solidFill>
                            <a:srgbClr val="000000"/>
                          </a:solidFill>
                          <a:latin typeface="細明體"/>
                        </a:rPr>
                        <a:t>2.</a:t>
                      </a:r>
                      <a:r>
                        <a:rPr lang="zh-CN" altLang="en-US" sz="600" b="0" i="0" u="none" strike="noStrike" dirty="0">
                          <a:solidFill>
                            <a:srgbClr val="000000"/>
                          </a:solidFill>
                          <a:latin typeface="細明體"/>
                        </a:rPr>
                        <a:t>人员系安全带</a:t>
                      </a:r>
                      <a:br>
                        <a:rPr lang="zh-CN" altLang="en-US" sz="600" b="0" i="0" u="none" strike="noStrike" dirty="0">
                          <a:solidFill>
                            <a:srgbClr val="000000"/>
                          </a:solidFill>
                          <a:latin typeface="細明體"/>
                        </a:rPr>
                      </a:br>
                      <a:r>
                        <a:rPr lang="en-US" altLang="zh-CN" sz="600" b="0" i="0" u="none" strike="noStrike" dirty="0">
                          <a:solidFill>
                            <a:srgbClr val="000000"/>
                          </a:solidFill>
                          <a:latin typeface="細明體"/>
                        </a:rPr>
                        <a:t>3.</a:t>
                      </a:r>
                      <a:r>
                        <a:rPr lang="zh-CN" altLang="en-US" sz="600" b="0" i="0" u="none" strike="noStrike" dirty="0">
                          <a:solidFill>
                            <a:srgbClr val="000000"/>
                          </a:solidFill>
                          <a:latin typeface="細明體"/>
                        </a:rPr>
                        <a:t>吊篮加装安全护栏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zh-TW" sz="1000" b="1" i="0" u="none" strike="noStrike">
                          <a:latin typeface="標楷體"/>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標楷體"/>
                        </a:rPr>
                        <a: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700" b="1" i="0" u="none" strike="noStrike">
                          <a:latin typeface="標楷體"/>
                        </a:rPr>
                        <a:t>中度风险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zh-TW" altLang="en-US" sz="900" b="0" i="0" u="none" strike="noStrike">
                          <a:latin typeface="標楷體"/>
                        </a:rPr>
                        <a:t>■否           □是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749">
                <a:tc>
                  <a:txBody>
                    <a:bodyPr/>
                    <a:lstStyle/>
                    <a:p>
                      <a:pPr algn="ctr" fontAlgn="ctr"/>
                      <a:r>
                        <a:rPr lang="en-US" altLang="zh-TW" sz="600" b="0" i="0" u="none" strike="noStrike">
                          <a:latin typeface="Arial"/>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latin typeface="Arial"/>
                        </a:rPr>
                        <a:t>W363-08-02-03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altLang="zh-CN" sz="600" b="0" i="0" u="none" strike="noStrike">
                          <a:latin typeface="新細明體"/>
                        </a:rPr>
                        <a:t>11.</a:t>
                      </a:r>
                      <a:r>
                        <a:rPr lang="zh-CN" altLang="en-US" sz="600" b="0" i="0" u="none" strike="noStrike">
                          <a:latin typeface="新細明體"/>
                        </a:rPr>
                        <a:t>火灾爆炸：作业场所内发生之火警或爆炸事件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zh-CN" altLang="en-US" sz="600" b="0" i="0" u="none" strike="noStrike">
                          <a:latin typeface="細明體"/>
                        </a:rPr>
                        <a:t>因为乙炔压力过低，过度打开压力调整器，氧气向乙炔方向倒流导致气体钢瓶高温爆炸，造成人员受伤或死亡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altLang="zh-CN" sz="600" b="0" i="0" u="none" strike="noStrike" dirty="0">
                          <a:solidFill>
                            <a:srgbClr val="000000"/>
                          </a:solidFill>
                          <a:latin typeface="細明體"/>
                        </a:rPr>
                        <a:t>1.</a:t>
                      </a:r>
                      <a:r>
                        <a:rPr lang="zh-CN" altLang="en-US" sz="600" b="0" i="0" u="none" strike="noStrike" dirty="0">
                          <a:solidFill>
                            <a:srgbClr val="000000"/>
                          </a:solidFill>
                          <a:latin typeface="細明體"/>
                        </a:rPr>
                        <a:t>安装防逆火装置</a:t>
                      </a:r>
                      <a:br>
                        <a:rPr lang="zh-CN" altLang="en-US" sz="600" b="0" i="0" u="none" strike="noStrike" dirty="0">
                          <a:solidFill>
                            <a:srgbClr val="000000"/>
                          </a:solidFill>
                          <a:latin typeface="細明體"/>
                        </a:rPr>
                      </a:br>
                      <a:r>
                        <a:rPr lang="en-US" altLang="zh-CN" sz="600" b="0" i="0" u="none" strike="noStrike" dirty="0">
                          <a:solidFill>
                            <a:srgbClr val="000000"/>
                          </a:solidFill>
                          <a:latin typeface="細明體"/>
                        </a:rPr>
                        <a:t>2.</a:t>
                      </a:r>
                      <a:r>
                        <a:rPr lang="zh-CN" altLang="en-US" sz="600" b="0" i="0" u="none" strike="noStrike" dirty="0">
                          <a:solidFill>
                            <a:srgbClr val="000000"/>
                          </a:solidFill>
                          <a:latin typeface="細明體"/>
                        </a:rPr>
                        <a:t>配置监火人员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altLang="zh-TW" sz="1000" b="1" i="0" u="none" strike="noStrike" dirty="0">
                          <a:latin typeface="標楷體"/>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latin typeface="標楷體"/>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700" b="1" i="0" u="none" strike="noStrike" dirty="0">
                          <a:latin typeface="標楷體"/>
                        </a:rPr>
                        <a:t>中度风险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dirty="0">
                          <a:latin typeface="標楷體"/>
                        </a:rPr>
                        <a:t>■否           □是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表格 3"/>
          <p:cNvGraphicFramePr>
            <a:graphicFrameLocks noGrp="1"/>
          </p:cNvGraphicFramePr>
          <p:nvPr/>
        </p:nvGraphicFramePr>
        <p:xfrm>
          <a:off x="6660232" y="2356521"/>
          <a:ext cx="1728192" cy="1474698"/>
        </p:xfrm>
        <a:graphic>
          <a:graphicData uri="http://schemas.openxmlformats.org/drawingml/2006/table">
            <a:tbl>
              <a:tblPr/>
              <a:tblGrid>
                <a:gridCol w="576064">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tblGrid>
              <a:tr h="486738">
                <a:tc>
                  <a:txBody>
                    <a:bodyPr/>
                    <a:lstStyle/>
                    <a:p>
                      <a:pPr algn="ctr" fontAlgn="ctr"/>
                      <a:r>
                        <a:rPr lang="zh-CN" altLang="en-US" sz="1000" b="1" i="0" u="none" strike="noStrike" dirty="0">
                          <a:solidFill>
                            <a:srgbClr val="FF0000"/>
                          </a:solidFill>
                          <a:latin typeface="Microsoft YaHei"/>
                        </a:rPr>
                        <a:t>目前管理方式的风险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a:solidFill>
                            <a:srgbClr val="FF0000"/>
                          </a:solidFill>
                          <a:latin typeface="Microsoft YaHei"/>
                        </a:rPr>
                        <a:t>可有改进的机会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a:solidFill>
                            <a:srgbClr val="FF0000"/>
                          </a:solidFill>
                          <a:latin typeface="Microsoft YaHei"/>
                        </a:rPr>
                        <a:t>是否决定加以改进</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9320">
                <a:tc>
                  <a:txBody>
                    <a:bodyPr/>
                    <a:lstStyle/>
                    <a:p>
                      <a:pPr algn="ctr" fontAlgn="ctr"/>
                      <a:r>
                        <a:rPr lang="zh-TW" altLang="en-US" sz="10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9320">
                <a:tc>
                  <a:txBody>
                    <a:bodyPr/>
                    <a:lstStyle/>
                    <a:p>
                      <a:pPr algn="ctr" fontAlgn="ctr"/>
                      <a:r>
                        <a:rPr lang="zh-TW" altLang="en-US" sz="10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9320">
                <a:tc>
                  <a:txBody>
                    <a:bodyPr/>
                    <a:lstStyle/>
                    <a:p>
                      <a:pPr algn="ctr" fontAlgn="ctr"/>
                      <a:r>
                        <a:rPr lang="zh-TW" altLang="en-US" sz="10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7" name="群組 6"/>
          <p:cNvGrpSpPr/>
          <p:nvPr/>
        </p:nvGrpSpPr>
        <p:grpSpPr>
          <a:xfrm>
            <a:off x="7156159" y="1546430"/>
            <a:ext cx="697627" cy="756084"/>
            <a:chOff x="7156157" y="2060848"/>
            <a:chExt cx="697627" cy="1008112"/>
          </a:xfrm>
        </p:grpSpPr>
        <p:sp>
          <p:nvSpPr>
            <p:cNvPr id="5" name="向右箭號 4"/>
            <p:cNvSpPr/>
            <p:nvPr/>
          </p:nvSpPr>
          <p:spPr bwMode="auto">
            <a:xfrm rot="5400000">
              <a:off x="7272300" y="2528900"/>
              <a:ext cx="576064" cy="504056"/>
            </a:xfrm>
            <a:prstGeom prst="stripedRightArrow">
              <a:avLst/>
            </a:prstGeom>
            <a:solidFill>
              <a:schemeClr val="accent1"/>
            </a:solidFill>
            <a:ln w="381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endParaRPr lang="zh-TW" altLang="en-US" sz="1600" b="1">
                <a:latin typeface="Tahoma" pitchFamily="34" charset="0"/>
                <a:cs typeface="Tahoma" pitchFamily="34" charset="0"/>
              </a:endParaRPr>
            </a:p>
          </p:txBody>
        </p:sp>
        <p:sp>
          <p:nvSpPr>
            <p:cNvPr id="6" name="文字方塊 5"/>
            <p:cNvSpPr txBox="1"/>
            <p:nvPr/>
          </p:nvSpPr>
          <p:spPr>
            <a:xfrm>
              <a:off x="7156157" y="2060848"/>
              <a:ext cx="697627" cy="533480"/>
            </a:xfrm>
            <a:prstGeom prst="rect">
              <a:avLst/>
            </a:prstGeom>
            <a:noFill/>
          </p:spPr>
          <p:txBody>
            <a:bodyPr wrap="none" rtlCol="0">
              <a:spAutoFit/>
            </a:bodyPr>
            <a:lstStyle/>
            <a:p>
              <a:r>
                <a:rPr lang="zh-TW" altLang="en-US" sz="2000" dirty="0">
                  <a:solidFill>
                    <a:srgbClr val="FF0000"/>
                  </a:solidFill>
                  <a:latin typeface="Microsoft YaHei" pitchFamily="34" charset="-122"/>
                  <a:ea typeface="Microsoft YaHei" pitchFamily="34" charset="-122"/>
                  <a:cs typeface="Tahoma" pitchFamily="34" charset="0"/>
                </a:rPr>
                <a:t>新增</a:t>
              </a:r>
            </a:p>
          </p:txBody>
        </p:sp>
      </p:grpSp>
      <p:sp>
        <p:nvSpPr>
          <p:cNvPr id="8" name="流程圖: 文件 7"/>
          <p:cNvSpPr/>
          <p:nvPr/>
        </p:nvSpPr>
        <p:spPr bwMode="auto">
          <a:xfrm>
            <a:off x="179512" y="142274"/>
            <a:ext cx="1080120" cy="432048"/>
          </a:xfrm>
          <a:prstGeom prst="flowChartDocument">
            <a:avLst/>
          </a:prstGeom>
          <a:solidFill>
            <a:srgbClr val="FFFF00"/>
          </a:solidFill>
          <a:ln w="19050" cap="flat" cmpd="sng" algn="ctr">
            <a:solidFill>
              <a:schemeClr val="accent1"/>
            </a:solidFill>
            <a:prstDash val="solid"/>
            <a:round/>
            <a:headEnd type="none" w="med" len="med"/>
            <a:tailEnd type="none" w="med" len="med"/>
          </a:ln>
          <a:effectLst>
            <a:outerShdw blurRad="50800" dist="63500" dir="2700000" sx="102000" sy="102000" algn="tl" rotWithShape="0">
              <a:srgbClr val="FF0000">
                <a:alpha val="40000"/>
              </a:srgb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2000" b="1" dirty="0">
                <a:solidFill>
                  <a:srgbClr val="000099"/>
                </a:solidFill>
                <a:latin typeface="Microsoft YaHei" pitchFamily="34" charset="-122"/>
                <a:ea typeface="Microsoft YaHei" pitchFamily="34" charset="-122"/>
                <a:cs typeface="Tahoma" pitchFamily="34" charset="0"/>
              </a:rPr>
              <a:t>变化 </a:t>
            </a:r>
            <a:r>
              <a:rPr lang="en-US" altLang="zh-TW" sz="2000" b="1" dirty="0">
                <a:solidFill>
                  <a:srgbClr val="000099"/>
                </a:solidFill>
                <a:latin typeface="Microsoft YaHei" pitchFamily="34" charset="-122"/>
                <a:ea typeface="Microsoft YaHei" pitchFamily="34" charset="-122"/>
                <a:cs typeface="Tahoma" pitchFamily="34" charset="0"/>
              </a:rPr>
              <a:t>3</a:t>
            </a:r>
            <a:endParaRPr lang="zh-TW" altLang="en-US" sz="2000" b="1" dirty="0">
              <a:solidFill>
                <a:srgbClr val="000099"/>
              </a:solidFill>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14619536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584344391"/>
              </p:ext>
            </p:extLst>
          </p:nvPr>
        </p:nvGraphicFramePr>
        <p:xfrm>
          <a:off x="284223" y="465661"/>
          <a:ext cx="8589587" cy="4194203"/>
        </p:xfrm>
        <a:graphic>
          <a:graphicData uri="http://schemas.openxmlformats.org/drawingml/2006/table">
            <a:tbl>
              <a:tblPr/>
              <a:tblGrid>
                <a:gridCol w="452072">
                  <a:extLst>
                    <a:ext uri="{9D8B030D-6E8A-4147-A177-3AD203B41FA5}">
                      <a16:colId xmlns:a16="http://schemas.microsoft.com/office/drawing/2014/main" val="20000"/>
                    </a:ext>
                  </a:extLst>
                </a:gridCol>
                <a:gridCol w="462596">
                  <a:extLst>
                    <a:ext uri="{9D8B030D-6E8A-4147-A177-3AD203B41FA5}">
                      <a16:colId xmlns:a16="http://schemas.microsoft.com/office/drawing/2014/main" val="20001"/>
                    </a:ext>
                  </a:extLst>
                </a:gridCol>
                <a:gridCol w="448580">
                  <a:extLst>
                    <a:ext uri="{9D8B030D-6E8A-4147-A177-3AD203B41FA5}">
                      <a16:colId xmlns:a16="http://schemas.microsoft.com/office/drawing/2014/main" val="20002"/>
                    </a:ext>
                  </a:extLst>
                </a:gridCol>
                <a:gridCol w="476616">
                  <a:extLst>
                    <a:ext uri="{9D8B030D-6E8A-4147-A177-3AD203B41FA5}">
                      <a16:colId xmlns:a16="http://schemas.microsoft.com/office/drawing/2014/main" val="20003"/>
                    </a:ext>
                  </a:extLst>
                </a:gridCol>
                <a:gridCol w="742960">
                  <a:extLst>
                    <a:ext uri="{9D8B030D-6E8A-4147-A177-3AD203B41FA5}">
                      <a16:colId xmlns:a16="http://schemas.microsoft.com/office/drawing/2014/main" val="20004"/>
                    </a:ext>
                  </a:extLst>
                </a:gridCol>
                <a:gridCol w="914682">
                  <a:extLst>
                    <a:ext uri="{9D8B030D-6E8A-4147-A177-3AD203B41FA5}">
                      <a16:colId xmlns:a16="http://schemas.microsoft.com/office/drawing/2014/main" val="20005"/>
                    </a:ext>
                  </a:extLst>
                </a:gridCol>
                <a:gridCol w="644832">
                  <a:extLst>
                    <a:ext uri="{9D8B030D-6E8A-4147-A177-3AD203B41FA5}">
                      <a16:colId xmlns:a16="http://schemas.microsoft.com/office/drawing/2014/main" val="20006"/>
                    </a:ext>
                  </a:extLst>
                </a:gridCol>
                <a:gridCol w="476616">
                  <a:extLst>
                    <a:ext uri="{9D8B030D-6E8A-4147-A177-3AD203B41FA5}">
                      <a16:colId xmlns:a16="http://schemas.microsoft.com/office/drawing/2014/main" val="20007"/>
                    </a:ext>
                  </a:extLst>
                </a:gridCol>
                <a:gridCol w="448580">
                  <a:extLst>
                    <a:ext uri="{9D8B030D-6E8A-4147-A177-3AD203B41FA5}">
                      <a16:colId xmlns:a16="http://schemas.microsoft.com/office/drawing/2014/main" val="20008"/>
                    </a:ext>
                  </a:extLst>
                </a:gridCol>
                <a:gridCol w="536193">
                  <a:extLst>
                    <a:ext uri="{9D8B030D-6E8A-4147-A177-3AD203B41FA5}">
                      <a16:colId xmlns:a16="http://schemas.microsoft.com/office/drawing/2014/main" val="20009"/>
                    </a:ext>
                  </a:extLst>
                </a:gridCol>
                <a:gridCol w="406524">
                  <a:extLst>
                    <a:ext uri="{9D8B030D-6E8A-4147-A177-3AD203B41FA5}">
                      <a16:colId xmlns:a16="http://schemas.microsoft.com/office/drawing/2014/main" val="20010"/>
                    </a:ext>
                  </a:extLst>
                </a:gridCol>
                <a:gridCol w="1415833">
                  <a:extLst>
                    <a:ext uri="{9D8B030D-6E8A-4147-A177-3AD203B41FA5}">
                      <a16:colId xmlns:a16="http://schemas.microsoft.com/office/drawing/2014/main" val="20011"/>
                    </a:ext>
                  </a:extLst>
                </a:gridCol>
                <a:gridCol w="1163503">
                  <a:extLst>
                    <a:ext uri="{9D8B030D-6E8A-4147-A177-3AD203B41FA5}">
                      <a16:colId xmlns:a16="http://schemas.microsoft.com/office/drawing/2014/main" val="20012"/>
                    </a:ext>
                  </a:extLst>
                </a:gridCol>
              </a:tblGrid>
              <a:tr h="635378">
                <a:tc>
                  <a:txBody>
                    <a:bodyPr/>
                    <a:lstStyle/>
                    <a:p>
                      <a:pPr algn="ctr" rtl="0" fontAlgn="ctr"/>
                      <a:r>
                        <a:rPr lang="zh-CN" altLang="en-US" sz="1050" b="0" i="0" u="none" strike="noStrike" dirty="0">
                          <a:solidFill>
                            <a:srgbClr val="000000"/>
                          </a:solidFill>
                          <a:effectLst/>
                          <a:latin typeface="Microsoft YaHei" pitchFamily="34" charset="-122"/>
                          <a:ea typeface="Microsoft YaHei" pitchFamily="34" charset="-122"/>
                        </a:rPr>
                        <a:t>序号</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zh-CN" altLang="en-US" sz="1050" b="1" i="0" u="none" strike="noStrike" dirty="0">
                          <a:solidFill>
                            <a:srgbClr val="FF0000"/>
                          </a:solidFill>
                          <a:effectLst/>
                          <a:latin typeface="Microsoft YaHei" pitchFamily="34" charset="-122"/>
                          <a:ea typeface="Microsoft YaHei" pitchFamily="34" charset="-122"/>
                        </a:rPr>
                        <a:t>过程名称</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zh-CN" altLang="en-US" sz="1050" b="0" i="0" u="none" strike="noStrike" dirty="0">
                          <a:solidFill>
                            <a:srgbClr val="000000"/>
                          </a:solidFill>
                          <a:effectLst/>
                          <a:latin typeface="Microsoft YaHei" pitchFamily="34" charset="-122"/>
                          <a:ea typeface="Microsoft YaHei" pitchFamily="34" charset="-122"/>
                        </a:rPr>
                        <a:t>标准条款</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zh-CN" altLang="en-US" sz="1050" b="0" i="0" u="none" strike="noStrike" dirty="0">
                          <a:solidFill>
                            <a:srgbClr val="000000"/>
                          </a:solidFill>
                          <a:effectLst/>
                          <a:latin typeface="Microsoft YaHei" pitchFamily="34" charset="-122"/>
                          <a:ea typeface="Microsoft YaHei" pitchFamily="34" charset="-122"/>
                        </a:rPr>
                        <a:t>文件   编号</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zh-CN" altLang="en-US" sz="1050" b="0" i="0" u="none" strike="noStrike" dirty="0">
                          <a:solidFill>
                            <a:srgbClr val="000000"/>
                          </a:solidFill>
                          <a:effectLst/>
                          <a:latin typeface="Microsoft YaHei" pitchFamily="34" charset="-122"/>
                          <a:ea typeface="Microsoft YaHei" pitchFamily="34" charset="-122"/>
                        </a:rPr>
                        <a:t>文件名称</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zh-CN" altLang="en-US" sz="1050" b="1" i="0" u="none" strike="noStrike" dirty="0">
                          <a:solidFill>
                            <a:srgbClr val="FF0000"/>
                          </a:solidFill>
                          <a:effectLst/>
                          <a:latin typeface="Microsoft YaHei" pitchFamily="34" charset="-122"/>
                          <a:ea typeface="Microsoft YaHei" pitchFamily="34" charset="-122"/>
                        </a:rPr>
                        <a:t>目前的执行方式有何风险</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zh-CN" altLang="en-US" sz="1050" b="1" i="0" u="none" strike="noStrike" dirty="0">
                          <a:solidFill>
                            <a:srgbClr val="FF0000"/>
                          </a:solidFill>
                          <a:effectLst/>
                          <a:latin typeface="Microsoft YaHei" pitchFamily="34" charset="-122"/>
                          <a:ea typeface="Microsoft YaHei" pitchFamily="34" charset="-122"/>
                        </a:rPr>
                        <a:t>执行状况</a:t>
                      </a:r>
                      <a:r>
                        <a:rPr lang="en-US" altLang="zh-CN" sz="1050" b="1" i="0" u="none" strike="noStrike" dirty="0">
                          <a:solidFill>
                            <a:srgbClr val="FF0000"/>
                          </a:solidFill>
                          <a:effectLst/>
                          <a:latin typeface="Microsoft YaHei" pitchFamily="34" charset="-122"/>
                          <a:ea typeface="Microsoft YaHei" pitchFamily="34" charset="-122"/>
                        </a:rPr>
                        <a:t>/</a:t>
                      </a:r>
                      <a:r>
                        <a:rPr lang="zh-CN" altLang="en-US" sz="1050" b="1" i="0" u="none" strike="noStrike" dirty="0">
                          <a:solidFill>
                            <a:srgbClr val="FF0000"/>
                          </a:solidFill>
                          <a:effectLst/>
                          <a:latin typeface="Microsoft YaHei" pitchFamily="34" charset="-122"/>
                          <a:ea typeface="Microsoft YaHei" pitchFamily="34" charset="-122"/>
                        </a:rPr>
                        <a:t>结果是否符合预期</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zh-CN" altLang="en-US" sz="1050" b="1" i="0" u="none" strike="noStrike" dirty="0">
                          <a:solidFill>
                            <a:srgbClr val="FF0000"/>
                          </a:solidFill>
                          <a:effectLst/>
                          <a:latin typeface="Microsoft YaHei" pitchFamily="34" charset="-122"/>
                          <a:ea typeface="Microsoft YaHei" pitchFamily="34" charset="-122"/>
                        </a:rPr>
                        <a:t>权责是否清楚</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rtl="0" fontAlgn="ctr"/>
                      <a:r>
                        <a:rPr lang="zh-CN" altLang="en-US" sz="1050" b="1" i="0" u="none" strike="noStrike" dirty="0">
                          <a:solidFill>
                            <a:srgbClr val="FF0000"/>
                          </a:solidFill>
                          <a:effectLst/>
                          <a:latin typeface="Microsoft YaHei" pitchFamily="34" charset="-122"/>
                          <a:ea typeface="Microsoft YaHei" pitchFamily="34" charset="-122"/>
                        </a:rPr>
                        <a:t>资源是否充分</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rtl="0" fontAlgn="ctr"/>
                      <a:r>
                        <a:rPr lang="zh-CN" altLang="en-US" sz="1050" b="1" i="0" u="none" strike="noStrike" dirty="0">
                          <a:solidFill>
                            <a:srgbClr val="FF0000"/>
                          </a:solidFill>
                          <a:effectLst/>
                          <a:latin typeface="Microsoft YaHei" pitchFamily="34" charset="-122"/>
                          <a:ea typeface="Microsoft YaHei" pitchFamily="34" charset="-122"/>
                        </a:rPr>
                        <a:t>人员能力是否符合要求</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rtl="0" fontAlgn="ctr"/>
                      <a:r>
                        <a:rPr lang="zh-CN" altLang="en-US" sz="1050" b="1" i="0" u="none" strike="noStrike" dirty="0">
                          <a:solidFill>
                            <a:srgbClr val="FF0000"/>
                          </a:solidFill>
                          <a:effectLst/>
                          <a:latin typeface="Microsoft YaHei" pitchFamily="34" charset="-122"/>
                          <a:ea typeface="Microsoft YaHei" pitchFamily="34" charset="-122"/>
                        </a:rPr>
                        <a:t>设施是否符合需求</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rtl="0" fontAlgn="ctr"/>
                      <a:r>
                        <a:rPr lang="zh-CN" altLang="en-US" sz="1050" b="1" i="0" u="none" strike="noStrike" dirty="0">
                          <a:solidFill>
                            <a:srgbClr val="FF0000"/>
                          </a:solidFill>
                          <a:effectLst/>
                          <a:latin typeface="Microsoft YaHei" pitchFamily="34" charset="-122"/>
                          <a:ea typeface="Microsoft YaHei" pitchFamily="34" charset="-122"/>
                        </a:rPr>
                        <a:t>有何改进机会</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rtl="0" fontAlgn="ctr"/>
                      <a:r>
                        <a:rPr lang="zh-CN" altLang="en-US" sz="1050" b="1" i="0" u="none" strike="noStrike" dirty="0">
                          <a:solidFill>
                            <a:srgbClr val="FF0000"/>
                          </a:solidFill>
                          <a:effectLst/>
                          <a:latin typeface="Microsoft YaHei" pitchFamily="34" charset="-122"/>
                          <a:ea typeface="Microsoft YaHei" pitchFamily="34" charset="-122"/>
                        </a:rPr>
                        <a:t>如何加以改进</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0"/>
                  </a:ext>
                </a:extLst>
              </a:tr>
              <a:tr h="1182502">
                <a:tc>
                  <a:txBody>
                    <a:bodyPr/>
                    <a:lstStyle/>
                    <a:p>
                      <a:pPr algn="ctr" rtl="0" fontAlgn="ctr"/>
                      <a:r>
                        <a:rPr lang="en-US" altLang="zh-CN" sz="1050" b="0" i="0" u="none" strike="noStrike" dirty="0">
                          <a:solidFill>
                            <a:srgbClr val="000000"/>
                          </a:solidFill>
                          <a:effectLst/>
                          <a:latin typeface="Microsoft YaHei" pitchFamily="34" charset="-122"/>
                          <a:ea typeface="Microsoft YaHei" pitchFamily="34" charset="-122"/>
                        </a:rPr>
                        <a:t>1</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zh-CN" altLang="en-US" sz="1200" b="0" i="0" u="none" strike="noStrike" dirty="0">
                          <a:solidFill>
                            <a:schemeClr val="tx2"/>
                          </a:solidFill>
                          <a:effectLst/>
                          <a:latin typeface="Microsoft YaHei" pitchFamily="34" charset="-122"/>
                          <a:ea typeface="Microsoft YaHei" pitchFamily="34" charset="-122"/>
                        </a:rPr>
                        <a:t>环境因素、危险源识别、评价</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en-US" altLang="zh-CN" sz="1050" b="0" i="0" u="none" strike="noStrike" dirty="0">
                          <a:solidFill>
                            <a:srgbClr val="000000"/>
                          </a:solidFill>
                          <a:effectLst/>
                          <a:latin typeface="Microsoft YaHei" pitchFamily="34" charset="-122"/>
                          <a:ea typeface="Microsoft YaHei" pitchFamily="34" charset="-122"/>
                        </a:rPr>
                        <a:t>6.1.2</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en-US" sz="1050" b="0" i="0" u="none" strike="noStrike" dirty="0">
                          <a:solidFill>
                            <a:srgbClr val="000000"/>
                          </a:solidFill>
                          <a:effectLst/>
                          <a:latin typeface="Microsoft YaHei" pitchFamily="34" charset="-122"/>
                          <a:ea typeface="Microsoft YaHei" pitchFamily="34" charset="-122"/>
                        </a:rPr>
                        <a:t>EHS-P-001</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zh-CN" altLang="en-US" sz="1050" b="0" i="0" u="none" strike="noStrike" dirty="0">
                          <a:solidFill>
                            <a:srgbClr val="000000"/>
                          </a:solidFill>
                          <a:effectLst/>
                          <a:latin typeface="Microsoft YaHei" pitchFamily="34" charset="-122"/>
                          <a:ea typeface="Microsoft YaHei" pitchFamily="34" charset="-122"/>
                        </a:rPr>
                        <a:t>环境因素、危险源辨识、评价及控制程序</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zh-CN" altLang="en-US" sz="1050" b="0" i="0" u="none" strike="noStrike" dirty="0">
                          <a:solidFill>
                            <a:srgbClr val="000000"/>
                          </a:solidFill>
                          <a:effectLst/>
                          <a:latin typeface="Microsoft YaHei" pitchFamily="34" charset="-122"/>
                          <a:ea typeface="Microsoft YaHei" pitchFamily="34" charset="-122"/>
                        </a:rPr>
                        <a:t>部分环境因素可能尚未得到识别和控制</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en-US" sz="1050" b="0" i="0" u="none" strike="noStrike" dirty="0">
                          <a:solidFill>
                            <a:srgbClr val="000000"/>
                          </a:solidFill>
                          <a:effectLst/>
                          <a:latin typeface="Microsoft YaHei" pitchFamily="34" charset="-122"/>
                          <a:ea typeface="Microsoft YaHei" pitchFamily="34" charset="-122"/>
                        </a:rPr>
                        <a:t>X</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en-US" sz="1800" b="0" i="0" u="none" strike="noStrike" dirty="0" smtClean="0">
                          <a:solidFill>
                            <a:srgbClr val="000000"/>
                          </a:solidFill>
                          <a:effectLst/>
                          <a:latin typeface="Microsoft YaHei" pitchFamily="34" charset="-122"/>
                          <a:ea typeface="Microsoft YaHei" pitchFamily="34" charset="-122"/>
                          <a:sym typeface="Wingdings"/>
                        </a:rPr>
                        <a:t></a:t>
                      </a:r>
                      <a:endParaRPr lang="en-US" sz="1800" b="0" i="0" u="none" strike="noStrike" dirty="0">
                        <a:solidFill>
                          <a:srgbClr val="000000"/>
                        </a:solidFill>
                        <a:effectLst/>
                        <a:latin typeface="Microsoft YaHei" pitchFamily="34" charset="-122"/>
                        <a:ea typeface="Microsoft YaHei" pitchFamily="34" charset="-122"/>
                      </a:endParaRP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800" b="0" i="0" u="none" strike="noStrike" dirty="0" smtClean="0">
                          <a:solidFill>
                            <a:srgbClr val="000000"/>
                          </a:solidFill>
                          <a:effectLst/>
                          <a:latin typeface="Microsoft YaHei" pitchFamily="34" charset="-122"/>
                          <a:ea typeface="Microsoft YaHei" pitchFamily="34" charset="-122"/>
                          <a:sym typeface="Wingdings"/>
                        </a:rPr>
                        <a:t></a:t>
                      </a:r>
                      <a:endParaRPr lang="en-US" altLang="zh-TW" sz="1800" b="0" i="0" u="none" strike="noStrike" dirty="0" smtClean="0">
                        <a:solidFill>
                          <a:srgbClr val="000000"/>
                        </a:solidFill>
                        <a:effectLst/>
                        <a:latin typeface="Microsoft YaHei" pitchFamily="34" charset="-122"/>
                        <a:ea typeface="Microsoft YaHei" pitchFamily="34" charset="-122"/>
                      </a:endParaRP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en-US" sz="1050" b="0" i="0" u="none" strike="noStrike" dirty="0">
                          <a:solidFill>
                            <a:srgbClr val="000000"/>
                          </a:solidFill>
                          <a:effectLst/>
                          <a:latin typeface="Microsoft YaHei" pitchFamily="34" charset="-122"/>
                          <a:ea typeface="Microsoft YaHei" pitchFamily="34" charset="-122"/>
                        </a:rPr>
                        <a:t>X</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800" b="0" i="0" u="none" strike="noStrike" dirty="0" smtClean="0">
                          <a:solidFill>
                            <a:srgbClr val="000000"/>
                          </a:solidFill>
                          <a:effectLst/>
                          <a:latin typeface="Microsoft YaHei" pitchFamily="34" charset="-122"/>
                          <a:ea typeface="Microsoft YaHei" pitchFamily="34" charset="-122"/>
                        </a:rPr>
                        <a:t>o</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zh-CN" altLang="en-US" sz="1050" b="0" i="0" u="none" strike="noStrike" dirty="0">
                          <a:solidFill>
                            <a:srgbClr val="000000"/>
                          </a:solidFill>
                          <a:effectLst/>
                          <a:latin typeface="Microsoft YaHei" pitchFamily="34" charset="-122"/>
                          <a:ea typeface="Microsoft YaHei" pitchFamily="34" charset="-122"/>
                        </a:rPr>
                        <a:t>环境因素、危险源的识别评价目前基本由体系推进部门完成，基层员工流动频繁，对环境因素和危险源不够了解，对环境因素和危险源的识别、评价参与不够。</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rtl="0" fontAlgn="ctr"/>
                      <a:r>
                        <a:rPr lang="zh-CN" altLang="en-US" sz="1050" b="0" i="0" u="none" strike="noStrike" dirty="0">
                          <a:solidFill>
                            <a:srgbClr val="000000"/>
                          </a:solidFill>
                          <a:effectLst/>
                          <a:latin typeface="Microsoft YaHei" pitchFamily="34" charset="-122"/>
                          <a:ea typeface="Microsoft YaHei" pitchFamily="34" charset="-122"/>
                        </a:rPr>
                        <a:t>修订程序文件，基层员工必须接受险源和环境因素的的培训，必须参与危险源和环境因素的识别和评价。</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656945">
                <a:tc>
                  <a:txBody>
                    <a:bodyPr/>
                    <a:lstStyle/>
                    <a:p>
                      <a:pPr algn="ctr" rtl="0" fontAlgn="ctr"/>
                      <a:r>
                        <a:rPr lang="en-US" altLang="zh-CN" sz="1050" b="0" i="0" u="none" strike="noStrike" dirty="0">
                          <a:solidFill>
                            <a:srgbClr val="000000"/>
                          </a:solidFill>
                          <a:effectLst/>
                          <a:latin typeface="Microsoft YaHei" pitchFamily="34" charset="-122"/>
                          <a:ea typeface="Microsoft YaHei" pitchFamily="34" charset="-122"/>
                        </a:rPr>
                        <a:t>2</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en-US" sz="1200" b="0" i="0" u="none" strike="noStrike">
                          <a:solidFill>
                            <a:schemeClr val="tx2"/>
                          </a:solidFill>
                          <a:effectLst/>
                          <a:latin typeface="Microsoft YaHei" pitchFamily="34" charset="-122"/>
                          <a:ea typeface="Microsoft YaHei" pitchFamily="34" charset="-122"/>
                        </a:rPr>
                        <a:t>EHS</a:t>
                      </a:r>
                      <a:r>
                        <a:rPr lang="zh-CN" altLang="en-US" sz="1200" b="0" i="0" u="none" strike="noStrike">
                          <a:solidFill>
                            <a:schemeClr val="tx2"/>
                          </a:solidFill>
                          <a:effectLst/>
                          <a:latin typeface="Microsoft YaHei" pitchFamily="34" charset="-122"/>
                          <a:ea typeface="Microsoft YaHei" pitchFamily="34" charset="-122"/>
                        </a:rPr>
                        <a:t>目标管理</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en-US" altLang="zh-CN" sz="1050" b="0" i="0" u="none" strike="noStrike" dirty="0">
                          <a:solidFill>
                            <a:srgbClr val="000000"/>
                          </a:solidFill>
                          <a:effectLst/>
                          <a:latin typeface="Microsoft YaHei" pitchFamily="34" charset="-122"/>
                          <a:ea typeface="Microsoft YaHei" pitchFamily="34" charset="-122"/>
                        </a:rPr>
                        <a:t>6.2</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en-US" sz="1050" b="0" i="0" u="none" strike="noStrike" dirty="0">
                          <a:solidFill>
                            <a:srgbClr val="000000"/>
                          </a:solidFill>
                          <a:effectLst/>
                          <a:latin typeface="Microsoft YaHei" pitchFamily="34" charset="-122"/>
                          <a:ea typeface="Microsoft YaHei" pitchFamily="34" charset="-122"/>
                        </a:rPr>
                        <a:t>N/A</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en-US" sz="1050" b="0" i="0" u="none" strike="noStrike">
                          <a:solidFill>
                            <a:srgbClr val="000000"/>
                          </a:solidFill>
                          <a:effectLst/>
                          <a:latin typeface="Microsoft YaHei" pitchFamily="34" charset="-122"/>
                          <a:ea typeface="Microsoft YaHei" pitchFamily="34" charset="-122"/>
                        </a:rPr>
                        <a:t>N/A</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zh-CN" altLang="en-US" sz="1050" b="0" i="0" u="none" strike="noStrike" dirty="0">
                          <a:solidFill>
                            <a:srgbClr val="000000"/>
                          </a:solidFill>
                          <a:effectLst/>
                          <a:latin typeface="Microsoft YaHei" pitchFamily="34" charset="-122"/>
                          <a:ea typeface="Microsoft YaHei" pitchFamily="34" charset="-122"/>
                        </a:rPr>
                        <a:t>无</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50" b="0" i="0" u="none" strike="noStrike" dirty="0" smtClean="0">
                          <a:solidFill>
                            <a:srgbClr val="000000"/>
                          </a:solidFill>
                          <a:effectLst/>
                          <a:latin typeface="Microsoft YaHei" pitchFamily="34" charset="-122"/>
                          <a:ea typeface="Microsoft YaHei" pitchFamily="34" charset="-122"/>
                        </a:rPr>
                        <a:t>X</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800" b="0" i="0" u="none" strike="noStrike" dirty="0" smtClean="0">
                          <a:solidFill>
                            <a:srgbClr val="000000"/>
                          </a:solidFill>
                          <a:effectLst/>
                          <a:latin typeface="Microsoft YaHei" pitchFamily="34" charset="-122"/>
                          <a:ea typeface="Microsoft YaHei" pitchFamily="34" charset="-122"/>
                          <a:sym typeface="Wingdings"/>
                        </a:rPr>
                        <a:t></a:t>
                      </a:r>
                      <a:endParaRPr lang="en-US" altLang="zh-TW" sz="1800" b="0" i="0" u="none" strike="noStrike" dirty="0" smtClean="0">
                        <a:solidFill>
                          <a:srgbClr val="000000"/>
                        </a:solidFill>
                        <a:effectLst/>
                        <a:latin typeface="Microsoft YaHei" pitchFamily="34" charset="-122"/>
                        <a:ea typeface="Microsoft YaHei" pitchFamily="34" charset="-122"/>
                      </a:endParaRP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800" b="0" i="0" u="none" strike="noStrike" dirty="0" smtClean="0">
                          <a:solidFill>
                            <a:srgbClr val="000000"/>
                          </a:solidFill>
                          <a:effectLst/>
                          <a:latin typeface="Microsoft YaHei" pitchFamily="34" charset="-122"/>
                          <a:ea typeface="Microsoft YaHei" pitchFamily="34" charset="-122"/>
                          <a:sym typeface="Wingdings"/>
                        </a:rPr>
                        <a:t></a:t>
                      </a:r>
                      <a:endParaRPr lang="en-US" altLang="zh-TW" sz="1800" b="0" i="0" u="none" strike="noStrike" dirty="0" smtClean="0">
                        <a:solidFill>
                          <a:srgbClr val="000000"/>
                        </a:solidFill>
                        <a:effectLst/>
                        <a:latin typeface="Microsoft YaHei" pitchFamily="34" charset="-122"/>
                        <a:ea typeface="Microsoft YaHei" pitchFamily="34" charset="-122"/>
                      </a:endParaRP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800" b="0" i="0" u="none" strike="noStrike" dirty="0" smtClean="0">
                          <a:solidFill>
                            <a:srgbClr val="000000"/>
                          </a:solidFill>
                          <a:effectLst/>
                          <a:latin typeface="Microsoft YaHei" pitchFamily="34" charset="-122"/>
                          <a:ea typeface="Microsoft YaHei" pitchFamily="34" charset="-122"/>
                          <a:sym typeface="Wingdings"/>
                        </a:rPr>
                        <a:t></a:t>
                      </a:r>
                      <a:endParaRPr lang="en-US" altLang="zh-TW" sz="1800" b="0" i="0" u="none" strike="noStrike" dirty="0" smtClean="0">
                        <a:solidFill>
                          <a:srgbClr val="000000"/>
                        </a:solidFill>
                        <a:effectLst/>
                        <a:latin typeface="Microsoft YaHei" pitchFamily="34" charset="-122"/>
                        <a:ea typeface="Microsoft YaHei" pitchFamily="34" charset="-122"/>
                      </a:endParaRP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smtClean="0">
                          <a:solidFill>
                            <a:srgbClr val="000000"/>
                          </a:solidFill>
                          <a:effectLst/>
                          <a:latin typeface="Microsoft YaHei" pitchFamily="34" charset="-122"/>
                          <a:ea typeface="Microsoft YaHei" pitchFamily="34" charset="-122"/>
                        </a:rPr>
                        <a:t>o</a:t>
                      </a:r>
                      <a:endParaRPr lang="zh-CN" altLang="en-US" sz="1800" b="0" i="0" u="none" strike="noStrike" dirty="0">
                        <a:solidFill>
                          <a:srgbClr val="000000"/>
                        </a:solidFill>
                        <a:effectLst/>
                        <a:latin typeface="Microsoft YaHei" pitchFamily="34" charset="-122"/>
                        <a:ea typeface="Microsoft YaHei" pitchFamily="34" charset="-122"/>
                      </a:endParaRP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zh-CN" altLang="en-US" sz="1050" b="0" i="0" u="none" strike="noStrike" dirty="0">
                          <a:solidFill>
                            <a:srgbClr val="000000"/>
                          </a:solidFill>
                          <a:effectLst/>
                          <a:latin typeface="Microsoft YaHei" pitchFamily="34" charset="-122"/>
                          <a:ea typeface="Microsoft YaHei" pitchFamily="34" charset="-122"/>
                        </a:rPr>
                        <a:t>缺少主动性目标</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rtl="0" fontAlgn="ctr"/>
                      <a:r>
                        <a:rPr lang="zh-CN" altLang="en-US" sz="1050" b="0" i="0" u="none" strike="noStrike" dirty="0">
                          <a:solidFill>
                            <a:srgbClr val="000000"/>
                          </a:solidFill>
                          <a:effectLst/>
                          <a:latin typeface="Microsoft YaHei" pitchFamily="34" charset="-122"/>
                          <a:ea typeface="Microsoft YaHei" pitchFamily="34" charset="-122"/>
                        </a:rPr>
                        <a:t>增加主动性目标，包括高层参加安全检查的次数；人均安全培训时间两项。</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2"/>
                  </a:ext>
                </a:extLst>
              </a:tr>
              <a:tr h="844238">
                <a:tc>
                  <a:txBody>
                    <a:bodyPr/>
                    <a:lstStyle/>
                    <a:p>
                      <a:pPr algn="ctr" rtl="0" fontAlgn="ctr"/>
                      <a:r>
                        <a:rPr lang="en-US" altLang="zh-CN" sz="1050" b="0" i="0" u="none" strike="noStrike" dirty="0">
                          <a:solidFill>
                            <a:srgbClr val="000000"/>
                          </a:solidFill>
                          <a:effectLst/>
                          <a:latin typeface="Microsoft YaHei" pitchFamily="34" charset="-122"/>
                          <a:ea typeface="Microsoft YaHei" pitchFamily="34" charset="-122"/>
                        </a:rPr>
                        <a:t>3</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zh-CN" altLang="en-US" sz="1200" b="0" i="0" u="none" strike="noStrike" dirty="0">
                          <a:solidFill>
                            <a:schemeClr val="tx2"/>
                          </a:solidFill>
                          <a:effectLst/>
                          <a:latin typeface="Microsoft YaHei" pitchFamily="34" charset="-122"/>
                          <a:ea typeface="Microsoft YaHei" pitchFamily="34" charset="-122"/>
                        </a:rPr>
                        <a:t>应急准备和响应</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en-US" altLang="zh-CN" sz="1050" b="0" i="0" u="none" strike="noStrike" dirty="0">
                          <a:solidFill>
                            <a:srgbClr val="000000"/>
                          </a:solidFill>
                          <a:effectLst/>
                          <a:latin typeface="Microsoft YaHei" pitchFamily="34" charset="-122"/>
                          <a:ea typeface="Microsoft YaHei" pitchFamily="34" charset="-122"/>
                        </a:rPr>
                        <a:t>8.2</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en-US" sz="1050" b="0" i="0" u="none" strike="noStrike">
                          <a:solidFill>
                            <a:srgbClr val="000000"/>
                          </a:solidFill>
                          <a:effectLst/>
                          <a:latin typeface="Microsoft YaHei" pitchFamily="34" charset="-122"/>
                          <a:ea typeface="Microsoft YaHei" pitchFamily="34" charset="-122"/>
                        </a:rPr>
                        <a:t>EHS-P-007</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zh-CN" altLang="en-US" sz="1050" b="0" i="0" u="none" strike="noStrike">
                          <a:solidFill>
                            <a:srgbClr val="000000"/>
                          </a:solidFill>
                          <a:effectLst/>
                          <a:latin typeface="Microsoft YaHei" pitchFamily="34" charset="-122"/>
                          <a:ea typeface="Microsoft YaHei" pitchFamily="34" charset="-122"/>
                        </a:rPr>
                        <a:t>应急准备与响应控制程序</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zh-CN" altLang="en-US" sz="1050" b="0" i="0" u="none" strike="noStrike" dirty="0">
                          <a:solidFill>
                            <a:srgbClr val="000000"/>
                          </a:solidFill>
                          <a:effectLst/>
                          <a:latin typeface="Microsoft YaHei" pitchFamily="34" charset="-122"/>
                          <a:ea typeface="Microsoft YaHei" pitchFamily="34" charset="-122"/>
                        </a:rPr>
                        <a:t>应急响应流程不完善；可能导致不能有效应对真正出现的紧急状况。</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en-US" sz="1050" b="0" i="0" u="none" strike="noStrike">
                          <a:solidFill>
                            <a:srgbClr val="000000"/>
                          </a:solidFill>
                          <a:effectLst/>
                          <a:latin typeface="Microsoft YaHei" pitchFamily="34" charset="-122"/>
                          <a:ea typeface="Microsoft YaHei" pitchFamily="34" charset="-122"/>
                        </a:rPr>
                        <a:t>X</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800" b="0" i="0" u="none" strike="noStrike" dirty="0" smtClean="0">
                          <a:solidFill>
                            <a:srgbClr val="000000"/>
                          </a:solidFill>
                          <a:effectLst/>
                          <a:latin typeface="Microsoft YaHei" pitchFamily="34" charset="-122"/>
                          <a:ea typeface="Microsoft YaHei" pitchFamily="34" charset="-122"/>
                          <a:sym typeface="Wingdings"/>
                        </a:rPr>
                        <a:t></a:t>
                      </a:r>
                      <a:endParaRPr lang="en-US" altLang="zh-TW" sz="1800" b="0" i="0" u="none" strike="noStrike" dirty="0" smtClean="0">
                        <a:solidFill>
                          <a:srgbClr val="000000"/>
                        </a:solidFill>
                        <a:effectLst/>
                        <a:latin typeface="Microsoft YaHei" pitchFamily="34" charset="-122"/>
                        <a:ea typeface="Microsoft YaHei" pitchFamily="34" charset="-122"/>
                      </a:endParaRP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800" b="0" i="0" u="none" strike="noStrike" dirty="0" smtClean="0">
                          <a:solidFill>
                            <a:srgbClr val="000000"/>
                          </a:solidFill>
                          <a:effectLst/>
                          <a:latin typeface="Microsoft YaHei" pitchFamily="34" charset="-122"/>
                          <a:ea typeface="Microsoft YaHei" pitchFamily="34" charset="-122"/>
                          <a:sym typeface="Wingdings"/>
                        </a:rPr>
                        <a:t></a:t>
                      </a:r>
                      <a:endParaRPr lang="en-US" altLang="zh-TW" sz="1800" b="0" i="0" u="none" strike="noStrike" dirty="0" smtClean="0">
                        <a:solidFill>
                          <a:srgbClr val="000000"/>
                        </a:solidFill>
                        <a:effectLst/>
                        <a:latin typeface="Microsoft YaHei" pitchFamily="34" charset="-122"/>
                        <a:ea typeface="Microsoft YaHei" pitchFamily="34" charset="-122"/>
                      </a:endParaRP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en-US" sz="1050" b="0" i="0" u="none" strike="noStrike" dirty="0" smtClean="0">
                          <a:solidFill>
                            <a:srgbClr val="000000"/>
                          </a:solidFill>
                          <a:effectLst/>
                          <a:latin typeface="Microsoft YaHei" pitchFamily="34" charset="-122"/>
                          <a:ea typeface="Microsoft YaHei" pitchFamily="34" charset="-122"/>
                        </a:rPr>
                        <a:t>X</a:t>
                      </a:r>
                      <a:endParaRPr lang="en-US" sz="1050" b="0" i="0" u="none" strike="noStrike" dirty="0">
                        <a:solidFill>
                          <a:srgbClr val="000000"/>
                        </a:solidFill>
                        <a:effectLst/>
                        <a:latin typeface="Microsoft YaHei" pitchFamily="34" charset="-122"/>
                        <a:ea typeface="Microsoft YaHei" pitchFamily="34" charset="-122"/>
                      </a:endParaRP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en-US" sz="1050" b="0" i="0" u="none" strike="noStrike" dirty="0">
                          <a:solidFill>
                            <a:srgbClr val="000000"/>
                          </a:solidFill>
                          <a:effectLst/>
                          <a:latin typeface="Microsoft YaHei" pitchFamily="34" charset="-122"/>
                          <a:ea typeface="Microsoft YaHei" pitchFamily="34" charset="-122"/>
                        </a:rPr>
                        <a:t>X</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zh-CN" altLang="en-US" sz="1050" b="0" i="0" u="none" strike="noStrike" dirty="0">
                          <a:solidFill>
                            <a:srgbClr val="000000"/>
                          </a:solidFill>
                          <a:effectLst/>
                          <a:latin typeface="Microsoft YaHei" pitchFamily="34" charset="-122"/>
                          <a:ea typeface="Microsoft YaHei" pitchFamily="34" charset="-122"/>
                        </a:rPr>
                        <a:t>预案不够完整，也未去安监局备案，演练流于形式。</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rtl="0" fontAlgn="ctr"/>
                      <a:r>
                        <a:rPr lang="zh-CN" altLang="en-US" sz="1050" b="0" i="0" u="none" strike="noStrike" dirty="0">
                          <a:solidFill>
                            <a:srgbClr val="000000"/>
                          </a:solidFill>
                          <a:effectLst/>
                          <a:latin typeface="Microsoft YaHei" pitchFamily="34" charset="-122"/>
                          <a:ea typeface="Microsoft YaHei" pitchFamily="34" charset="-122"/>
                        </a:rPr>
                        <a:t>请专业机构协助重新评估并优化所有应急预案；报安监局备案；请安监和消防部门指导演练。</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3"/>
                  </a:ext>
                </a:extLst>
              </a:tr>
              <a:tr h="635378">
                <a:tc>
                  <a:txBody>
                    <a:bodyPr/>
                    <a:lstStyle/>
                    <a:p>
                      <a:pPr algn="ctr" rtl="0" fontAlgn="ctr"/>
                      <a:r>
                        <a:rPr lang="en-US" altLang="zh-CN" sz="1050" b="0" i="0" u="none" strike="noStrike" dirty="0">
                          <a:solidFill>
                            <a:srgbClr val="000000"/>
                          </a:solidFill>
                          <a:effectLst/>
                          <a:latin typeface="Microsoft YaHei" pitchFamily="34" charset="-122"/>
                          <a:ea typeface="Microsoft YaHei" pitchFamily="34" charset="-122"/>
                        </a:rPr>
                        <a:t>4</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zh-CN" altLang="en-US" sz="1200" b="0" i="0" u="none" strike="noStrike" dirty="0">
                          <a:solidFill>
                            <a:schemeClr val="tx2"/>
                          </a:solidFill>
                          <a:effectLst/>
                          <a:latin typeface="Microsoft YaHei" pitchFamily="34" charset="-122"/>
                          <a:ea typeface="Microsoft YaHei" pitchFamily="34" charset="-122"/>
                        </a:rPr>
                        <a:t>监视和测量</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en-US" altLang="zh-CN" sz="1050" b="0" i="0" u="none" strike="noStrike" dirty="0">
                          <a:solidFill>
                            <a:srgbClr val="000000"/>
                          </a:solidFill>
                          <a:effectLst/>
                          <a:latin typeface="Microsoft YaHei" pitchFamily="34" charset="-122"/>
                          <a:ea typeface="Microsoft YaHei" pitchFamily="34" charset="-122"/>
                        </a:rPr>
                        <a:t>9.1.1</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en-US" sz="1050" b="0" i="0" u="none" strike="noStrike">
                          <a:solidFill>
                            <a:srgbClr val="000000"/>
                          </a:solidFill>
                          <a:effectLst/>
                          <a:latin typeface="Microsoft YaHei" pitchFamily="34" charset="-122"/>
                          <a:ea typeface="Microsoft YaHei" pitchFamily="34" charset="-122"/>
                        </a:rPr>
                        <a:t>N/A</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en-US" sz="1050" b="0" i="0" u="none" strike="noStrike">
                          <a:solidFill>
                            <a:srgbClr val="000000"/>
                          </a:solidFill>
                          <a:effectLst/>
                          <a:latin typeface="Microsoft YaHei" pitchFamily="34" charset="-122"/>
                          <a:ea typeface="Microsoft YaHei" pitchFamily="34" charset="-122"/>
                        </a:rPr>
                        <a:t>N/A</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zh-CN" altLang="en-US" sz="1050" b="0" i="0" u="none" strike="noStrike" dirty="0">
                          <a:solidFill>
                            <a:srgbClr val="000000"/>
                          </a:solidFill>
                          <a:effectLst/>
                          <a:latin typeface="Microsoft YaHei" pitchFamily="34" charset="-122"/>
                          <a:ea typeface="Microsoft YaHei" pitchFamily="34" charset="-122"/>
                        </a:rPr>
                        <a:t>无</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en-US" sz="1050" b="0" i="0" u="none" strike="noStrike" dirty="0">
                          <a:solidFill>
                            <a:srgbClr val="000000"/>
                          </a:solidFill>
                          <a:effectLst/>
                          <a:latin typeface="Microsoft YaHei" pitchFamily="34" charset="-122"/>
                          <a:ea typeface="Microsoft YaHei" pitchFamily="34" charset="-122"/>
                        </a:rPr>
                        <a:t>X</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50" b="0" i="0" u="none" strike="noStrike" dirty="0" smtClean="0">
                          <a:solidFill>
                            <a:srgbClr val="000000"/>
                          </a:solidFill>
                          <a:effectLst/>
                          <a:latin typeface="Microsoft YaHei" pitchFamily="34" charset="-122"/>
                          <a:ea typeface="Microsoft YaHei" pitchFamily="34" charset="-122"/>
                        </a:rPr>
                        <a:t>X</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800" b="0" i="0" u="none" strike="noStrike" dirty="0" smtClean="0">
                          <a:solidFill>
                            <a:srgbClr val="000000"/>
                          </a:solidFill>
                          <a:effectLst/>
                          <a:latin typeface="Microsoft YaHei" pitchFamily="34" charset="-122"/>
                          <a:ea typeface="Microsoft YaHei" pitchFamily="34" charset="-122"/>
                          <a:sym typeface="Wingdings"/>
                        </a:rPr>
                        <a:t></a:t>
                      </a:r>
                      <a:endParaRPr lang="en-US" altLang="zh-TW" sz="1800" b="0" i="0" u="none" strike="noStrike" dirty="0" smtClean="0">
                        <a:solidFill>
                          <a:srgbClr val="000000"/>
                        </a:solidFill>
                        <a:effectLst/>
                        <a:latin typeface="Microsoft YaHei" pitchFamily="34" charset="-122"/>
                        <a:ea typeface="Microsoft YaHei" pitchFamily="34" charset="-122"/>
                      </a:endParaRP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800" b="0" i="0" u="none" strike="noStrike" dirty="0" smtClean="0">
                          <a:solidFill>
                            <a:srgbClr val="000000"/>
                          </a:solidFill>
                          <a:effectLst/>
                          <a:latin typeface="Microsoft YaHei" pitchFamily="34" charset="-122"/>
                          <a:ea typeface="Microsoft YaHei" pitchFamily="34" charset="-122"/>
                          <a:sym typeface="Wingdings"/>
                        </a:rPr>
                        <a:t></a:t>
                      </a:r>
                      <a:endParaRPr lang="en-US" altLang="zh-TW" sz="1800" b="0" i="0" u="none" strike="noStrike" dirty="0" smtClean="0">
                        <a:solidFill>
                          <a:srgbClr val="000000"/>
                        </a:solidFill>
                        <a:effectLst/>
                        <a:latin typeface="Microsoft YaHei" pitchFamily="34" charset="-122"/>
                        <a:ea typeface="Microsoft YaHei" pitchFamily="34" charset="-122"/>
                      </a:endParaRP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smtClean="0">
                          <a:solidFill>
                            <a:srgbClr val="000000"/>
                          </a:solidFill>
                          <a:effectLst/>
                          <a:latin typeface="Microsoft YaHei" pitchFamily="34" charset="-122"/>
                          <a:ea typeface="Microsoft YaHei" pitchFamily="34" charset="-122"/>
                        </a:rPr>
                        <a:t>o</a:t>
                      </a:r>
                      <a:endParaRPr lang="zh-CN" altLang="en-US" sz="1800" b="0" i="0" u="none" strike="noStrike" dirty="0">
                        <a:solidFill>
                          <a:srgbClr val="000000"/>
                        </a:solidFill>
                        <a:effectLst/>
                        <a:latin typeface="Microsoft YaHei" pitchFamily="34" charset="-122"/>
                        <a:ea typeface="Microsoft YaHei" pitchFamily="34" charset="-122"/>
                      </a:endParaRP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rtl="0" fontAlgn="ctr"/>
                      <a:r>
                        <a:rPr lang="zh-CN" altLang="en-US" sz="1050" b="0" i="0" u="none" strike="noStrike" dirty="0">
                          <a:solidFill>
                            <a:srgbClr val="000000"/>
                          </a:solidFill>
                          <a:effectLst/>
                          <a:latin typeface="Microsoft YaHei" pitchFamily="34" charset="-122"/>
                          <a:ea typeface="Microsoft YaHei" pitchFamily="34" charset="-122"/>
                        </a:rPr>
                        <a:t>公司高层（副总以上）参与安全检查不多，不利于让员工感受到高层对安全的重视。</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rtl="0" fontAlgn="ctr"/>
                      <a:r>
                        <a:rPr lang="zh-CN" altLang="en-US" sz="1050" b="0" i="0" u="none" strike="noStrike" dirty="0">
                          <a:solidFill>
                            <a:srgbClr val="000000"/>
                          </a:solidFill>
                          <a:effectLst/>
                          <a:latin typeface="Microsoft YaHei" pitchFamily="34" charset="-122"/>
                          <a:ea typeface="Microsoft YaHei" pitchFamily="34" charset="-122"/>
                        </a:rPr>
                        <a:t>规定高层每月至少参加一次安全检查</a:t>
                      </a:r>
                      <a:r>
                        <a:rPr lang="en-US" altLang="zh-CN" sz="1050" b="0" i="0" u="none" strike="noStrike" dirty="0">
                          <a:solidFill>
                            <a:srgbClr val="000000"/>
                          </a:solidFill>
                          <a:effectLst/>
                          <a:latin typeface="Microsoft YaHei" pitchFamily="34" charset="-122"/>
                          <a:ea typeface="Microsoft YaHei" pitchFamily="34" charset="-122"/>
                        </a:rPr>
                        <a:t>,</a:t>
                      </a:r>
                      <a:r>
                        <a:rPr lang="zh-CN" altLang="en-US" sz="1050" b="0" i="0" u="none" strike="noStrike" dirty="0">
                          <a:solidFill>
                            <a:srgbClr val="000000"/>
                          </a:solidFill>
                          <a:effectLst/>
                          <a:latin typeface="Microsoft YaHei" pitchFamily="34" charset="-122"/>
                          <a:ea typeface="Microsoft YaHei" pitchFamily="34" charset="-122"/>
                        </a:rPr>
                        <a:t>下个月起实施</a:t>
                      </a:r>
                    </a:p>
                  </a:txBody>
                  <a:tcPr marL="7552" marR="7552" marT="5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4"/>
                  </a:ext>
                </a:extLst>
              </a:tr>
              <a:tr h="215509">
                <a:tc gridSpan="13">
                  <a:txBody>
                    <a:bodyPr/>
                    <a:lstStyle/>
                    <a:p>
                      <a:pPr algn="l" rtl="0" fontAlgn="ctr"/>
                      <a:r>
                        <a:rPr lang="zh-CN" altLang="en-US" sz="1400" b="1" i="0" u="none" strike="noStrike" dirty="0">
                          <a:solidFill>
                            <a:srgbClr val="FF0000"/>
                          </a:solidFill>
                          <a:effectLst/>
                          <a:latin typeface="宋体" panose="02010600030101010101" pitchFamily="2" charset="-122"/>
                          <a:ea typeface="宋体" panose="02010600030101010101" pitchFamily="2" charset="-122"/>
                        </a:rPr>
                        <a:t>注：</a:t>
                      </a:r>
                      <a:r>
                        <a:rPr lang="en-US" sz="1400" b="1" i="0" u="none" strike="noStrike" dirty="0">
                          <a:solidFill>
                            <a:srgbClr val="FF0000"/>
                          </a:solidFill>
                          <a:effectLst/>
                          <a:latin typeface="Wingdings 2" panose="05020102010507070707" pitchFamily="18" charset="2"/>
                          <a:ea typeface="宋体" panose="02010600030101010101" pitchFamily="2" charset="-122"/>
                        </a:rPr>
                        <a:t>P</a:t>
                      </a:r>
                      <a:r>
                        <a:rPr lang="zh-CN" altLang="en-US" sz="1400" b="1" i="0" u="none" strike="noStrike" dirty="0">
                          <a:solidFill>
                            <a:srgbClr val="FF0000"/>
                          </a:solidFill>
                          <a:effectLst/>
                          <a:latin typeface="宋体" panose="02010600030101010101" pitchFamily="2" charset="-122"/>
                          <a:ea typeface="宋体" panose="02010600030101010101" pitchFamily="2" charset="-122"/>
                        </a:rPr>
                        <a:t>符合</a:t>
                      </a:r>
                      <a:r>
                        <a:rPr lang="zh-CN" altLang="en-US" sz="1400" b="1" i="0" u="none" strike="noStrike" dirty="0" smtClean="0">
                          <a:solidFill>
                            <a:srgbClr val="FF0000"/>
                          </a:solidFill>
                          <a:effectLst/>
                          <a:latin typeface="宋体" panose="02010600030101010101" pitchFamily="2" charset="-122"/>
                          <a:ea typeface="宋体" panose="02010600030101010101" pitchFamily="2" charset="-122"/>
                        </a:rPr>
                        <a:t>，</a:t>
                      </a:r>
                      <a:r>
                        <a:rPr lang="en-US" sz="1400" b="1" i="0" u="none" strike="noStrike" dirty="0" smtClean="0">
                          <a:solidFill>
                            <a:srgbClr val="FF0000"/>
                          </a:solidFill>
                          <a:effectLst/>
                          <a:latin typeface="Wingdings 2" panose="05020102010507070707" pitchFamily="18" charset="2"/>
                          <a:ea typeface="宋体" panose="02010600030101010101" pitchFamily="2" charset="-122"/>
                        </a:rPr>
                        <a:t>O</a:t>
                      </a:r>
                      <a:r>
                        <a:rPr lang="zh-CN" altLang="en-US" sz="1400" b="1" i="0" u="none" strike="noStrike" dirty="0">
                          <a:solidFill>
                            <a:srgbClr val="FF0000"/>
                          </a:solidFill>
                          <a:effectLst/>
                          <a:latin typeface="宋体" panose="02010600030101010101" pitchFamily="2" charset="-122"/>
                          <a:ea typeface="宋体" panose="02010600030101010101" pitchFamily="2" charset="-122"/>
                        </a:rPr>
                        <a:t>不符合，</a:t>
                      </a:r>
                      <a:r>
                        <a:rPr lang="zh-CN" altLang="en-US" sz="1400" b="1" i="0" u="none" strike="noStrike" dirty="0">
                          <a:solidFill>
                            <a:srgbClr val="FF0000"/>
                          </a:solidFill>
                          <a:effectLst/>
                          <a:latin typeface="Wingdings 2" panose="05020102010507070707" pitchFamily="18" charset="2"/>
                          <a:ea typeface="宋体" panose="02010600030101010101" pitchFamily="2" charset="-122"/>
                        </a:rPr>
                        <a:t></a:t>
                      </a:r>
                      <a:r>
                        <a:rPr lang="zh-CN" altLang="en-US" sz="1400" b="1" i="0" u="none" strike="noStrike" dirty="0">
                          <a:solidFill>
                            <a:srgbClr val="FF0000"/>
                          </a:solidFill>
                          <a:effectLst/>
                          <a:latin typeface="宋体" panose="02010600030101010101" pitchFamily="2" charset="-122"/>
                          <a:ea typeface="宋体" panose="02010600030101010101" pitchFamily="2" charset="-122"/>
                        </a:rPr>
                        <a:t>不适用</a:t>
                      </a:r>
                    </a:p>
                  </a:txBody>
                  <a:tcPr marL="7552" marR="7552" marT="5666"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bl>
          </a:graphicData>
        </a:graphic>
      </p:graphicFrame>
      <p:sp>
        <p:nvSpPr>
          <p:cNvPr id="5" name="標題 1"/>
          <p:cNvSpPr>
            <a:spLocks noGrp="1"/>
          </p:cNvSpPr>
          <p:nvPr>
            <p:ph type="title"/>
          </p:nvPr>
        </p:nvSpPr>
        <p:spPr>
          <a:xfrm>
            <a:off x="322263" y="33479"/>
            <a:ext cx="8520112" cy="549215"/>
          </a:xfrm>
        </p:spPr>
        <p:txBody>
          <a:bodyPr>
            <a:normAutofit/>
          </a:bodyPr>
          <a:lstStyle/>
          <a:p>
            <a:pPr algn="ctr"/>
            <a:r>
              <a:rPr lang="zh-CN" altLang="en-US" sz="2400" dirty="0" smtClean="0">
                <a:latin typeface="Microsoft YaHei" pitchFamily="34" charset="-122"/>
                <a:ea typeface="Microsoft YaHei" pitchFamily="34" charset="-122"/>
              </a:rPr>
              <a:t>职业健康安全</a:t>
            </a:r>
            <a:r>
              <a:rPr lang="zh-TW" altLang="en-US" sz="2400" dirty="0" smtClean="0">
                <a:solidFill>
                  <a:srgbClr val="FF0000"/>
                </a:solidFill>
                <a:latin typeface="Microsoft YaHei" pitchFamily="34" charset="-122"/>
                <a:ea typeface="Microsoft YaHei" pitchFamily="34" charset="-122"/>
              </a:rPr>
              <a:t>「管理体系」</a:t>
            </a:r>
            <a:r>
              <a:rPr lang="zh-CN" altLang="en-US" sz="2400" dirty="0" smtClean="0">
                <a:latin typeface="Microsoft YaHei" pitchFamily="34" charset="-122"/>
                <a:ea typeface="Microsoft YaHei" pitchFamily="34" charset="-122"/>
              </a:rPr>
              <a:t>风险和机遇的评估</a:t>
            </a:r>
            <a:endParaRPr lang="zh-TW" altLang="en-US" sz="2400" dirty="0">
              <a:latin typeface="Microsoft YaHei" pitchFamily="34" charset="-122"/>
              <a:ea typeface="Microsoft YaHei" pitchFamily="34" charset="-122"/>
            </a:endParaRPr>
          </a:p>
        </p:txBody>
      </p:sp>
      <p:sp>
        <p:nvSpPr>
          <p:cNvPr id="4" name="流程圖: 文件 3"/>
          <p:cNvSpPr/>
          <p:nvPr/>
        </p:nvSpPr>
        <p:spPr bwMode="auto">
          <a:xfrm>
            <a:off x="179512" y="142274"/>
            <a:ext cx="1080120" cy="432048"/>
          </a:xfrm>
          <a:prstGeom prst="flowChartDocument">
            <a:avLst/>
          </a:prstGeom>
          <a:solidFill>
            <a:srgbClr val="FFFF00"/>
          </a:solidFill>
          <a:ln w="19050" cap="flat" cmpd="sng" algn="ctr">
            <a:solidFill>
              <a:schemeClr val="accent1"/>
            </a:solidFill>
            <a:prstDash val="solid"/>
            <a:round/>
            <a:headEnd type="none" w="med" len="med"/>
            <a:tailEnd type="none" w="med" len="med"/>
          </a:ln>
          <a:effectLst>
            <a:outerShdw blurRad="50800" dist="63500" dir="2700000" sx="102000" sy="102000" algn="tl" rotWithShape="0">
              <a:srgbClr val="FF0000">
                <a:alpha val="40000"/>
              </a:srgb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2000" b="1" dirty="0">
                <a:solidFill>
                  <a:srgbClr val="000099"/>
                </a:solidFill>
                <a:latin typeface="Microsoft YaHei" pitchFamily="34" charset="-122"/>
                <a:ea typeface="Microsoft YaHei" pitchFamily="34" charset="-122"/>
                <a:cs typeface="Tahoma" pitchFamily="34" charset="0"/>
              </a:rPr>
              <a:t>变化 </a:t>
            </a:r>
            <a:r>
              <a:rPr lang="en-US" altLang="zh-TW" sz="2000" b="1" dirty="0">
                <a:solidFill>
                  <a:srgbClr val="000099"/>
                </a:solidFill>
                <a:latin typeface="Microsoft YaHei" pitchFamily="34" charset="-122"/>
                <a:ea typeface="Microsoft YaHei" pitchFamily="34" charset="-122"/>
                <a:cs typeface="Tahoma" pitchFamily="34" charset="0"/>
              </a:rPr>
              <a:t>3</a:t>
            </a:r>
            <a:endParaRPr lang="zh-TW" altLang="en-US" sz="2000" b="1" dirty="0">
              <a:solidFill>
                <a:srgbClr val="000099"/>
              </a:solidFill>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3763054430"/>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5821199" y="790346"/>
            <a:ext cx="2495219" cy="1890210"/>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914400" eaLnBrk="0" fontAlgn="base" hangingPunct="0">
              <a:spcBef>
                <a:spcPct val="0"/>
              </a:spcBef>
              <a:spcAft>
                <a:spcPct val="0"/>
              </a:spcAft>
            </a:pPr>
            <a:endParaRPr lang="en-GB" sz="1200">
              <a:latin typeface="Tahoma" pitchFamily="34" charset="0"/>
              <a:cs typeface="Tahoma" pitchFamily="34" charset="0"/>
            </a:endParaRPr>
          </a:p>
        </p:txBody>
      </p:sp>
      <p:sp>
        <p:nvSpPr>
          <p:cNvPr id="7" name="Rectangle 6"/>
          <p:cNvSpPr/>
          <p:nvPr/>
        </p:nvSpPr>
        <p:spPr bwMode="auto">
          <a:xfrm>
            <a:off x="-36512" y="790346"/>
            <a:ext cx="7243233" cy="1890210"/>
          </a:xfrm>
          <a:prstGeom prst="rect">
            <a:avLst/>
          </a:prstGeom>
          <a:solidFill>
            <a:schemeClr val="accent1"/>
          </a:solidFill>
          <a:ln w="381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eaLnBrk="0" hangingPunct="0">
              <a:lnSpc>
                <a:spcPct val="100000"/>
              </a:lnSpc>
            </a:pPr>
            <a:endParaRPr lang="en-GB" sz="1600" dirty="0">
              <a:solidFill>
                <a:schemeClr val="bg1"/>
              </a:solidFill>
              <a:latin typeface="Tahoma" pitchFamily="34" charset="0"/>
              <a:cs typeface="Tahoma" pitchFamily="34" charset="0"/>
            </a:endParaRPr>
          </a:p>
          <a:p>
            <a:pPr marL="355600" indent="-273050">
              <a:spcAft>
                <a:spcPts val="600"/>
              </a:spcAft>
              <a:buClr>
                <a:schemeClr val="bg1"/>
              </a:buClr>
              <a:buFont typeface="Arial" pitchFamily="34" charset="0"/>
              <a:buChar char="•"/>
            </a:pPr>
            <a:endParaRPr lang="en-GB" sz="1600" kern="0" dirty="0">
              <a:solidFill>
                <a:schemeClr val="bg1"/>
              </a:solidFill>
              <a:latin typeface="Tahoma" pitchFamily="34" charset="0"/>
              <a:cs typeface="Tahoma" pitchFamily="34" charset="0"/>
            </a:endParaRPr>
          </a:p>
          <a:p>
            <a:pPr defTabSz="914400" eaLnBrk="0" fontAlgn="base" hangingPunct="0">
              <a:spcBef>
                <a:spcPct val="0"/>
              </a:spcBef>
              <a:spcAft>
                <a:spcPct val="0"/>
              </a:spcAft>
            </a:pPr>
            <a:endParaRPr lang="en-GB" sz="1600" dirty="0">
              <a:solidFill>
                <a:schemeClr val="bg1"/>
              </a:solidFill>
              <a:latin typeface="Tahoma" pitchFamily="34" charset="0"/>
              <a:cs typeface="Tahoma" pitchFamily="34" charset="0"/>
            </a:endParaRPr>
          </a:p>
        </p:txBody>
      </p:sp>
      <p:sp>
        <p:nvSpPr>
          <p:cNvPr id="9" name="TextBox 8"/>
          <p:cNvSpPr txBox="1"/>
          <p:nvPr/>
        </p:nvSpPr>
        <p:spPr>
          <a:xfrm>
            <a:off x="500034" y="697298"/>
            <a:ext cx="6984776" cy="1200329"/>
          </a:xfrm>
          <a:prstGeom prst="rect">
            <a:avLst/>
          </a:prstGeom>
          <a:noFill/>
        </p:spPr>
        <p:txBody>
          <a:bodyPr wrap="square" rtlCol="0">
            <a:spAutoFit/>
          </a:bodyPr>
          <a:lstStyle/>
          <a:p>
            <a:pPr marL="355600" indent="-273050">
              <a:lnSpc>
                <a:spcPct val="150000"/>
              </a:lnSpc>
              <a:buClr>
                <a:schemeClr val="bg1"/>
              </a:buClr>
            </a:pPr>
            <a:r>
              <a:rPr lang="en-US" altLang="zh-CN" sz="2400" b="1" kern="0" dirty="0">
                <a:solidFill>
                  <a:schemeClr val="bg1"/>
                </a:solidFill>
                <a:latin typeface="微软雅黑" pitchFamily="34" charset="-122"/>
                <a:ea typeface="微软雅黑" pitchFamily="34" charset="-122"/>
                <a:cs typeface="Tahoma" pitchFamily="34" charset="0"/>
              </a:rPr>
              <a:t>ISO 45001 </a:t>
            </a:r>
            <a:r>
              <a:rPr lang="zh-CN" altLang="en-US" sz="2400" b="1" kern="0" dirty="0">
                <a:solidFill>
                  <a:schemeClr val="bg1"/>
                </a:solidFill>
                <a:latin typeface="微软雅黑" pitchFamily="34" charset="-122"/>
                <a:ea typeface="微软雅黑" pitchFamily="34" charset="-122"/>
                <a:cs typeface="Tahoma" pitchFamily="34" charset="0"/>
              </a:rPr>
              <a:t>新版标准解读</a:t>
            </a:r>
            <a:endParaRPr lang="en-US" altLang="zh-TW" sz="2400" b="1" kern="0" dirty="0">
              <a:solidFill>
                <a:schemeClr val="bg1"/>
              </a:solidFill>
              <a:latin typeface="微软雅黑" pitchFamily="34" charset="-122"/>
              <a:ea typeface="微软雅黑" pitchFamily="34" charset="-122"/>
              <a:cs typeface="Tahoma" pitchFamily="34" charset="0"/>
            </a:endParaRPr>
          </a:p>
          <a:p>
            <a:pPr marL="355600" indent="-273050">
              <a:lnSpc>
                <a:spcPct val="150000"/>
              </a:lnSpc>
              <a:buClr>
                <a:schemeClr val="bg1"/>
              </a:buClr>
            </a:pPr>
            <a:r>
              <a:rPr lang="zh-TW" altLang="en-US" sz="2400" b="1" kern="0" dirty="0">
                <a:solidFill>
                  <a:schemeClr val="bg1"/>
                </a:solidFill>
                <a:latin typeface="微软雅黑" pitchFamily="34" charset="-122"/>
                <a:ea typeface="微软雅黑" pitchFamily="34" charset="-122"/>
                <a:cs typeface="Tahoma" pitchFamily="34" charset="0"/>
              </a:rPr>
              <a:t>与</a:t>
            </a:r>
            <a:r>
              <a:rPr lang="en-US" altLang="zh-CN" sz="2400" b="1" kern="0" dirty="0">
                <a:solidFill>
                  <a:schemeClr val="bg1"/>
                </a:solidFill>
                <a:latin typeface="微软雅黑" pitchFamily="34" charset="-122"/>
                <a:ea typeface="微软雅黑" pitchFamily="34" charset="-122"/>
                <a:cs typeface="Tahoma" pitchFamily="34" charset="0"/>
              </a:rPr>
              <a:t>OHSAS 18001:2007</a:t>
            </a:r>
            <a:r>
              <a:rPr lang="zh-TW" altLang="en-US" sz="2400" b="1" kern="0" dirty="0">
                <a:solidFill>
                  <a:schemeClr val="bg1"/>
                </a:solidFill>
                <a:latin typeface="微软雅黑" pitchFamily="34" charset="-122"/>
                <a:ea typeface="微软雅黑" pitchFamily="34" charset="-122"/>
                <a:cs typeface="Tahoma" pitchFamily="34" charset="0"/>
              </a:rPr>
              <a:t>比较</a:t>
            </a:r>
            <a:endParaRPr lang="en-US" altLang="zh-TW" sz="2400" b="1" kern="0" dirty="0">
              <a:solidFill>
                <a:schemeClr val="bg1"/>
              </a:solidFill>
              <a:latin typeface="微软雅黑" pitchFamily="34" charset="-122"/>
              <a:ea typeface="微软雅黑" pitchFamily="34" charset="-122"/>
              <a:cs typeface="Tahoma" pitchFamily="34" charset="0"/>
            </a:endParaRPr>
          </a:p>
        </p:txBody>
      </p:sp>
      <p:sp>
        <p:nvSpPr>
          <p:cNvPr id="11" name="文字方塊 10"/>
          <p:cNvSpPr txBox="1"/>
          <p:nvPr/>
        </p:nvSpPr>
        <p:spPr>
          <a:xfrm>
            <a:off x="1115616" y="2842574"/>
            <a:ext cx="2824812" cy="1754326"/>
          </a:xfrm>
          <a:prstGeom prst="rect">
            <a:avLst/>
          </a:prstGeom>
          <a:noFill/>
        </p:spPr>
        <p:txBody>
          <a:bodyPr wrap="none" rtlCol="0">
            <a:spAutoFit/>
          </a:bodyPr>
          <a:lstStyle/>
          <a:p>
            <a:pPr>
              <a:lnSpc>
                <a:spcPct val="120000"/>
              </a:lnSpc>
            </a:pPr>
            <a:r>
              <a:rPr lang="zh-TW" altLang="en-US" sz="1800" b="1" dirty="0">
                <a:solidFill>
                  <a:srgbClr val="000000"/>
                </a:solidFill>
                <a:latin typeface="Microsoft YaHei" pitchFamily="34" charset="-122"/>
                <a:ea typeface="Microsoft YaHei" pitchFamily="34" charset="-122"/>
                <a:cs typeface="Tahoma" pitchFamily="34" charset="0"/>
              </a:rPr>
              <a:t>说明：</a:t>
            </a:r>
            <a:endParaRPr lang="en-US" altLang="zh-TW" sz="1800" b="1" dirty="0">
              <a:solidFill>
                <a:srgbClr val="000000"/>
              </a:solidFill>
              <a:latin typeface="Microsoft YaHei" pitchFamily="34" charset="-122"/>
              <a:ea typeface="Microsoft YaHei" pitchFamily="34" charset="-122"/>
              <a:cs typeface="Tahoma" pitchFamily="34" charset="0"/>
            </a:endParaRPr>
          </a:p>
          <a:p>
            <a:pPr>
              <a:lnSpc>
                <a:spcPct val="120000"/>
              </a:lnSpc>
            </a:pPr>
            <a:r>
              <a:rPr lang="zh-CN" altLang="en-US" sz="1800" dirty="0">
                <a:solidFill>
                  <a:srgbClr val="000000"/>
                </a:solidFill>
                <a:latin typeface="Microsoft YaHei" pitchFamily="34" charset="-122"/>
                <a:ea typeface="Microsoft YaHei" pitchFamily="34" charset="-122"/>
                <a:cs typeface="Tahoma" pitchFamily="34" charset="0"/>
              </a:rPr>
              <a:t>黑色：</a:t>
            </a:r>
            <a:r>
              <a:rPr lang="en-US" altLang="zh-CN" sz="1800" dirty="0">
                <a:solidFill>
                  <a:srgbClr val="000000"/>
                </a:solidFill>
                <a:latin typeface="Microsoft YaHei" pitchFamily="34" charset="-122"/>
                <a:ea typeface="Microsoft YaHei" pitchFamily="34" charset="-122"/>
                <a:cs typeface="Tahoma" pitchFamily="34" charset="0"/>
              </a:rPr>
              <a:t>OHSAS</a:t>
            </a:r>
            <a:r>
              <a:rPr lang="zh-CN" altLang="en-US" sz="1800" dirty="0">
                <a:solidFill>
                  <a:srgbClr val="000000"/>
                </a:solidFill>
                <a:latin typeface="Microsoft YaHei" pitchFamily="34" charset="-122"/>
                <a:ea typeface="Microsoft YaHei" pitchFamily="34" charset="-122"/>
                <a:cs typeface="Tahoma" pitchFamily="34" charset="0"/>
              </a:rPr>
              <a:t>原有的内容</a:t>
            </a:r>
            <a:endParaRPr lang="en-US" altLang="zh-TW" sz="1800" dirty="0">
              <a:solidFill>
                <a:srgbClr val="000000"/>
              </a:solidFill>
              <a:latin typeface="Microsoft YaHei" pitchFamily="34" charset="-122"/>
              <a:ea typeface="Microsoft YaHei" pitchFamily="34" charset="-122"/>
              <a:cs typeface="Tahoma" pitchFamily="34" charset="0"/>
            </a:endParaRPr>
          </a:p>
          <a:p>
            <a:pPr>
              <a:lnSpc>
                <a:spcPct val="120000"/>
              </a:lnSpc>
            </a:pPr>
            <a:r>
              <a:rPr lang="zh-CN" altLang="en-US" sz="1800" u="sng" dirty="0">
                <a:solidFill>
                  <a:srgbClr val="000099"/>
                </a:solidFill>
                <a:latin typeface="Microsoft YaHei" pitchFamily="34" charset="-122"/>
                <a:ea typeface="Microsoft YaHei" pitchFamily="34" charset="-122"/>
                <a:cs typeface="Tahoma" pitchFamily="34" charset="0"/>
              </a:rPr>
              <a:t>蓝色</a:t>
            </a:r>
            <a:r>
              <a:rPr lang="zh-CN" altLang="en-US" sz="1800" dirty="0">
                <a:solidFill>
                  <a:srgbClr val="000099"/>
                </a:solidFill>
                <a:latin typeface="Microsoft YaHei" pitchFamily="34" charset="-122"/>
                <a:ea typeface="Microsoft YaHei" pitchFamily="34" charset="-122"/>
                <a:cs typeface="Tahoma" pitchFamily="34" charset="0"/>
              </a:rPr>
              <a:t>：新版新增的内容</a:t>
            </a:r>
            <a:endParaRPr lang="en-US" altLang="zh-TW" sz="1800" dirty="0">
              <a:solidFill>
                <a:srgbClr val="000099"/>
              </a:solidFill>
              <a:latin typeface="Microsoft YaHei" pitchFamily="34" charset="-122"/>
              <a:ea typeface="Microsoft YaHei" pitchFamily="34" charset="-122"/>
              <a:cs typeface="Tahoma" pitchFamily="34" charset="0"/>
            </a:endParaRPr>
          </a:p>
          <a:p>
            <a:pPr>
              <a:lnSpc>
                <a:spcPct val="120000"/>
              </a:lnSpc>
            </a:pPr>
            <a:r>
              <a:rPr lang="zh-CN" altLang="en-US" sz="1800" u="sng" dirty="0">
                <a:solidFill>
                  <a:srgbClr val="FF0000"/>
                </a:solidFill>
                <a:latin typeface="Microsoft YaHei" pitchFamily="34" charset="-122"/>
                <a:ea typeface="Microsoft YaHei" pitchFamily="34" charset="-122"/>
                <a:cs typeface="Tahoma" pitchFamily="34" charset="0"/>
              </a:rPr>
              <a:t>红色</a:t>
            </a:r>
            <a:r>
              <a:rPr lang="zh-CN" altLang="en-US" sz="1800" dirty="0">
                <a:solidFill>
                  <a:srgbClr val="FF0000"/>
                </a:solidFill>
                <a:latin typeface="Microsoft YaHei" pitchFamily="34" charset="-122"/>
                <a:ea typeface="Microsoft YaHei" pitchFamily="34" charset="-122"/>
                <a:cs typeface="Tahoma" pitchFamily="34" charset="0"/>
              </a:rPr>
              <a:t>：重要的新增内容</a:t>
            </a:r>
            <a:endParaRPr lang="en-US" altLang="zh-TW" sz="1800" dirty="0">
              <a:solidFill>
                <a:srgbClr val="FF0000"/>
              </a:solidFill>
              <a:latin typeface="Microsoft YaHei" pitchFamily="34" charset="-122"/>
              <a:ea typeface="Microsoft YaHei" pitchFamily="34" charset="-122"/>
              <a:cs typeface="Tahoma" pitchFamily="34" charset="0"/>
            </a:endParaRPr>
          </a:p>
          <a:p>
            <a:pPr>
              <a:lnSpc>
                <a:spcPct val="120000"/>
              </a:lnSpc>
            </a:pPr>
            <a:r>
              <a:rPr lang="zh-TW" altLang="en-US" sz="1800" dirty="0">
                <a:solidFill>
                  <a:srgbClr val="006600"/>
                </a:solidFill>
                <a:latin typeface="Microsoft YaHei" pitchFamily="34" charset="-122"/>
                <a:ea typeface="Microsoft YaHei" pitchFamily="34" charset="-122"/>
                <a:cs typeface="Tahoma" pitchFamily="34" charset="0"/>
              </a:rPr>
              <a:t>绿色：批注</a:t>
            </a:r>
          </a:p>
        </p:txBody>
      </p:sp>
      <p:sp>
        <p:nvSpPr>
          <p:cNvPr id="13" name="剪去單一角落矩形 12"/>
          <p:cNvSpPr/>
          <p:nvPr/>
        </p:nvSpPr>
        <p:spPr bwMode="auto">
          <a:xfrm>
            <a:off x="6429388" y="161512"/>
            <a:ext cx="1643074" cy="428628"/>
          </a:xfrm>
          <a:prstGeom prst="snip1Rect">
            <a:avLst>
              <a:gd name="adj" fmla="val 38395"/>
            </a:avLst>
          </a:prstGeom>
          <a:solidFill>
            <a:srgbClr val="3333CC"/>
          </a:solidFill>
          <a:ln w="3175" cap="flat" cmpd="sng" algn="ctr">
            <a:solidFill>
              <a:srgbClr val="FFFF00"/>
            </a:solidFill>
            <a:prstDash val="solid"/>
            <a:round/>
            <a:headEnd type="none" w="med" len="med"/>
            <a:tailEnd type="none" w="med" len="med"/>
          </a:ln>
          <a:effectLst>
            <a:outerShdw blurRad="50800" dist="38100" dir="2700000" algn="tl" rotWithShape="0">
              <a:srgbClr val="000099">
                <a:alpha val="40000"/>
              </a:srgbClr>
            </a:outerShdw>
          </a:effectLst>
          <a:scene3d>
            <a:camera prst="orthographicFront"/>
            <a:lightRig rig="threePt" dir="t"/>
          </a:scene3d>
          <a:sp3d>
            <a:bevelT w="165100" prst="coolSlan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en-US" altLang="zh-TW" sz="2000" b="1" dirty="0">
                <a:solidFill>
                  <a:schemeClr val="bg1"/>
                </a:solidFill>
                <a:latin typeface="Arial" pitchFamily="34" charset="0"/>
                <a:cs typeface="Arial" pitchFamily="34" charset="0"/>
              </a:rPr>
              <a:t>ISO 45001</a:t>
            </a:r>
            <a:endParaRPr lang="zh-TW" altLang="en-US" sz="2000" b="1" dirty="0">
              <a:solidFill>
                <a:schemeClr val="bg1"/>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5652120" y="2734562"/>
            <a:ext cx="1944216" cy="2072402"/>
          </a:xfrm>
          <a:prstGeom prst="rect">
            <a:avLst/>
          </a:prstGeom>
          <a:noFill/>
          <a:ln w="9525">
            <a:solidFill>
              <a:schemeClr val="accent1"/>
            </a:solidFill>
            <a:miter lim="800000"/>
            <a:headEnd/>
            <a:tailEnd/>
          </a:ln>
          <a:effectLst>
            <a:outerShdw blurRad="50800" dist="38100" dir="2700000" sx="102000" sy="102000" algn="tl" rotWithShape="0">
              <a:srgbClr val="FF0000">
                <a:alpha val="40000"/>
              </a:srgbClr>
            </a:outerShdw>
          </a:effectLst>
          <a:scene3d>
            <a:camera prst="orthographicFront"/>
            <a:lightRig rig="threePt" dir="t"/>
          </a:scene3d>
          <a:sp3d>
            <a:bevelT/>
          </a:sp3d>
        </p:spPr>
      </p:pic>
      <p:sp>
        <p:nvSpPr>
          <p:cNvPr id="17" name="剪去單一角落矩形 16"/>
          <p:cNvSpPr/>
          <p:nvPr/>
        </p:nvSpPr>
        <p:spPr bwMode="auto">
          <a:xfrm>
            <a:off x="5796136" y="3728092"/>
            <a:ext cx="1643074" cy="428628"/>
          </a:xfrm>
          <a:prstGeom prst="snip1Rect">
            <a:avLst>
              <a:gd name="adj" fmla="val 38395"/>
            </a:avLst>
          </a:prstGeom>
          <a:solidFill>
            <a:srgbClr val="3333CC"/>
          </a:solidFill>
          <a:ln w="3175" cap="flat" cmpd="sng" algn="ctr">
            <a:solidFill>
              <a:srgbClr val="FFFF00"/>
            </a:solidFill>
            <a:prstDash val="solid"/>
            <a:round/>
            <a:headEnd type="none" w="med" len="med"/>
            <a:tailEnd type="none" w="med" len="med"/>
          </a:ln>
          <a:effectLst>
            <a:outerShdw blurRad="50800" dist="38100" dir="2700000" algn="tl" rotWithShape="0">
              <a:srgbClr val="000099">
                <a:alpha val="40000"/>
              </a:srgbClr>
            </a:outerShdw>
          </a:effectLst>
          <a:scene3d>
            <a:camera prst="orthographicFront"/>
            <a:lightRig rig="threePt" dir="t"/>
          </a:scene3d>
          <a:sp3d>
            <a:bevelT w="165100" prst="coolSlan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en-US" altLang="zh-TW" sz="1600" b="1" dirty="0">
                <a:solidFill>
                  <a:schemeClr val="bg1"/>
                </a:solidFill>
                <a:latin typeface="Arial" pitchFamily="34" charset="0"/>
                <a:cs typeface="Arial" pitchFamily="34" charset="0"/>
              </a:rPr>
              <a:t>ISO 45001</a:t>
            </a:r>
            <a:endParaRPr lang="zh-TW" alt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50950587"/>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a:xfrm>
            <a:off x="1763688" y="88270"/>
            <a:ext cx="7042144" cy="642941"/>
          </a:xfrm>
        </p:spPr>
        <p:txBody>
          <a:bodyPr>
            <a:normAutofit fontScale="90000"/>
          </a:bodyPr>
          <a:lstStyle/>
          <a:p>
            <a:r>
              <a:rPr lang="en-GB" sz="2200" dirty="0">
                <a:solidFill>
                  <a:prstClr val="black"/>
                </a:solidFill>
                <a:latin typeface="微软雅黑" pitchFamily="34" charset="-122"/>
                <a:ea typeface="微软雅黑" pitchFamily="34" charset="-122"/>
              </a:rPr>
              <a:t>5 </a:t>
            </a:r>
            <a:r>
              <a:rPr lang="zh-TW" altLang="en-US" sz="2200" dirty="0">
                <a:solidFill>
                  <a:prstClr val="black"/>
                </a:solidFill>
                <a:latin typeface="微软雅黑" pitchFamily="34" charset="-122"/>
                <a:ea typeface="微软雅黑" pitchFamily="34" charset="-122"/>
              </a:rPr>
              <a:t> </a:t>
            </a:r>
            <a:r>
              <a:rPr lang="zh-CN" altLang="en-US" sz="2200" dirty="0">
                <a:solidFill>
                  <a:prstClr val="black"/>
                </a:solidFill>
                <a:latin typeface="微软雅黑" pitchFamily="34" charset="-122"/>
                <a:ea typeface="微软雅黑" pitchFamily="34" charset="-122"/>
              </a:rPr>
              <a:t>领导</a:t>
            </a:r>
            <a:r>
              <a:rPr lang="zh-TW" altLang="en-US" sz="2200" dirty="0">
                <a:solidFill>
                  <a:prstClr val="black"/>
                </a:solidFill>
                <a:latin typeface="微软雅黑" pitchFamily="34" charset="-122"/>
                <a:ea typeface="微软雅黑" pitchFamily="34" charset="-122"/>
              </a:rPr>
              <a:t>作用</a:t>
            </a:r>
            <a:r>
              <a:rPr lang="en-GB" sz="2200" dirty="0">
                <a:solidFill>
                  <a:prstClr val="black"/>
                </a:solidFill>
                <a:latin typeface="微软雅黑" pitchFamily="34" charset="-122"/>
                <a:ea typeface="微软雅黑" pitchFamily="34" charset="-122"/>
              </a:rPr>
              <a:t/>
            </a:r>
            <a:br>
              <a:rPr lang="en-GB" sz="2200" dirty="0">
                <a:solidFill>
                  <a:prstClr val="black"/>
                </a:solidFill>
                <a:latin typeface="微软雅黑" pitchFamily="34" charset="-122"/>
                <a:ea typeface="微软雅黑" pitchFamily="34" charset="-122"/>
              </a:rPr>
            </a:br>
            <a:r>
              <a:rPr lang="en-GB" sz="2200" dirty="0">
                <a:solidFill>
                  <a:prstClr val="black"/>
                </a:solidFill>
                <a:latin typeface="微软雅黑" pitchFamily="34" charset="-122"/>
                <a:ea typeface="微软雅黑" pitchFamily="34" charset="-122"/>
              </a:rPr>
              <a:t>5.1 </a:t>
            </a:r>
            <a:r>
              <a:rPr lang="zh-CN" altLang="en-US" sz="2200" dirty="0">
                <a:solidFill>
                  <a:prstClr val="black"/>
                </a:solidFill>
                <a:latin typeface="微软雅黑" pitchFamily="34" charset="-122"/>
                <a:ea typeface="微软雅黑" pitchFamily="34" charset="-122"/>
              </a:rPr>
              <a:t> 领导</a:t>
            </a:r>
            <a:r>
              <a:rPr lang="zh-TW" altLang="en-US" sz="2200" dirty="0">
                <a:solidFill>
                  <a:prstClr val="black"/>
                </a:solidFill>
                <a:latin typeface="微软雅黑" pitchFamily="34" charset="-122"/>
                <a:ea typeface="微软雅黑" pitchFamily="34" charset="-122"/>
              </a:rPr>
              <a:t>作用</a:t>
            </a:r>
            <a:r>
              <a:rPr lang="zh-CN" altLang="en-US" sz="2200" dirty="0">
                <a:solidFill>
                  <a:prstClr val="black"/>
                </a:solidFill>
                <a:latin typeface="微软雅黑" pitchFamily="34" charset="-122"/>
                <a:ea typeface="微软雅黑" pitchFamily="34" charset="-122"/>
              </a:rPr>
              <a:t>和承诺</a:t>
            </a:r>
            <a:r>
              <a:rPr lang="en-US" altLang="zh-TW" sz="1800" b="1" dirty="0">
                <a:latin typeface="Microsoft YaHei" pitchFamily="34" charset="-122"/>
                <a:ea typeface="Microsoft YaHei" pitchFamily="34" charset="-122"/>
              </a:rPr>
              <a:t/>
            </a:r>
            <a:br>
              <a:rPr lang="en-US" altLang="zh-TW" sz="1800" b="1" dirty="0">
                <a:latin typeface="Microsoft YaHei" pitchFamily="34" charset="-122"/>
                <a:ea typeface="Microsoft YaHei" pitchFamily="34" charset="-122"/>
              </a:rPr>
            </a:br>
            <a:r>
              <a:rPr lang="en-GB" sz="2200" b="1" dirty="0">
                <a:solidFill>
                  <a:prstClr val="black"/>
                </a:solidFill>
                <a:latin typeface="微软雅黑" pitchFamily="34" charset="-122"/>
                <a:ea typeface="微软雅黑" pitchFamily="34" charset="-122"/>
              </a:rPr>
              <a:t/>
            </a:r>
            <a:br>
              <a:rPr lang="en-GB" sz="2200" b="1" dirty="0">
                <a:solidFill>
                  <a:prstClr val="black"/>
                </a:solidFill>
                <a:latin typeface="微软雅黑" pitchFamily="34" charset="-122"/>
                <a:ea typeface="微软雅黑" pitchFamily="34" charset="-122"/>
              </a:rPr>
            </a:br>
            <a:r>
              <a:rPr lang="zh-TW" altLang="en-US" sz="2400" dirty="0">
                <a:latin typeface="Microsoft YaHei" pitchFamily="34" charset="-122"/>
                <a:ea typeface="Microsoft YaHei" pitchFamily="34" charset="-122"/>
              </a:rPr>
              <a:t/>
            </a:r>
            <a:br>
              <a:rPr lang="zh-TW" altLang="en-US" sz="2400" dirty="0">
                <a:latin typeface="Microsoft YaHei" pitchFamily="34" charset="-122"/>
                <a:ea typeface="Microsoft YaHei" pitchFamily="34" charset="-122"/>
              </a:rPr>
            </a:br>
            <a:r>
              <a:rPr lang="zh-TW" altLang="en-US" dirty="0" smtClean="0">
                <a:latin typeface="Microsoft YaHei" pitchFamily="34" charset="-122"/>
                <a:ea typeface="Microsoft YaHei" pitchFamily="34" charset="-122"/>
              </a:rPr>
              <a:t/>
            </a:r>
            <a:br>
              <a:rPr lang="zh-TW" altLang="en-US" dirty="0" smtClean="0">
                <a:latin typeface="Microsoft YaHei" pitchFamily="34" charset="-122"/>
                <a:ea typeface="Microsoft YaHei" pitchFamily="34" charset="-122"/>
              </a:rPr>
            </a:br>
            <a:endParaRPr lang="zh-TW" altLang="en-US" dirty="0"/>
          </a:p>
        </p:txBody>
      </p:sp>
      <p:sp>
        <p:nvSpPr>
          <p:cNvPr id="12" name="內容版面配置區 11"/>
          <p:cNvSpPr>
            <a:spLocks noGrp="1"/>
          </p:cNvSpPr>
          <p:nvPr>
            <p:ph idx="1"/>
          </p:nvPr>
        </p:nvSpPr>
        <p:spPr>
          <a:xfrm>
            <a:off x="179514" y="666890"/>
            <a:ext cx="8784975" cy="4136604"/>
          </a:xfrm>
          <a:ln w="3175">
            <a:solidFill>
              <a:schemeClr val="tx2"/>
            </a:solidFill>
            <a:prstDash val="sysDash"/>
          </a:ln>
        </p:spPr>
        <p:txBody>
          <a:bodyPr>
            <a:noAutofit/>
          </a:bodyPr>
          <a:lstStyle/>
          <a:p>
            <a:pPr marL="92075">
              <a:spcBef>
                <a:spcPts val="400"/>
              </a:spcBef>
              <a:buNone/>
            </a:pPr>
            <a:r>
              <a:rPr lang="zh-CN" altLang="zh-TW" dirty="0">
                <a:latin typeface="Microsoft YaHei" pitchFamily="34" charset="-122"/>
                <a:ea typeface="Microsoft YaHei" pitchFamily="34" charset="-122"/>
              </a:rPr>
              <a:t>最高管理者应通过下述方面证实其在职业健康安全体系方面的领导作用和承诺：</a:t>
            </a:r>
            <a:endParaRPr lang="zh-TW" altLang="zh-TW" dirty="0">
              <a:latin typeface="Microsoft YaHei" pitchFamily="34" charset="-122"/>
              <a:ea typeface="Microsoft YaHei" pitchFamily="34" charset="-122"/>
            </a:endParaRPr>
          </a:p>
          <a:p>
            <a:pPr marL="266700" indent="-174625">
              <a:spcBef>
                <a:spcPts val="400"/>
              </a:spcBef>
              <a:buFont typeface="+mj-lt"/>
              <a:buAutoNum type="alphaLcParenR"/>
            </a:pPr>
            <a:r>
              <a:rPr lang="zh-CN" altLang="zh-TW" dirty="0">
                <a:latin typeface="Microsoft YaHei" pitchFamily="34" charset="-122"/>
                <a:ea typeface="Microsoft YaHei" pitchFamily="34" charset="-122"/>
              </a:rPr>
              <a:t>对防止工作相关的人身伤害和</a:t>
            </a:r>
            <a:r>
              <a:rPr lang="en-US" altLang="zh-TW" dirty="0">
                <a:latin typeface="Microsoft YaHei" pitchFamily="34" charset="-122"/>
                <a:ea typeface="Microsoft YaHei" pitchFamily="34" charset="-122"/>
              </a:rPr>
              <a:t>/</a:t>
            </a:r>
            <a:r>
              <a:rPr lang="zh-CN" altLang="zh-TW" dirty="0">
                <a:latin typeface="Microsoft YaHei" pitchFamily="34" charset="-122"/>
                <a:ea typeface="Microsoft YaHei" pitchFamily="34" charset="-122"/>
              </a:rPr>
              <a:t>或健康损害，以及提供安全健康的工作场所和活动承担全面职责和责任； </a:t>
            </a:r>
            <a:endParaRPr lang="zh-TW" altLang="zh-TW" dirty="0">
              <a:latin typeface="Microsoft YaHei" pitchFamily="34" charset="-122"/>
              <a:ea typeface="Microsoft YaHei" pitchFamily="34" charset="-122"/>
            </a:endParaRPr>
          </a:p>
          <a:p>
            <a:pPr marL="92075" indent="174625">
              <a:spcBef>
                <a:spcPts val="400"/>
              </a:spcBef>
              <a:buFont typeface="+mj-lt"/>
              <a:buAutoNum type="alphaLcParenR"/>
            </a:pPr>
            <a:r>
              <a:rPr lang="zh-CN" altLang="zh-TW" u="sng" dirty="0">
                <a:solidFill>
                  <a:schemeClr val="tx2"/>
                </a:solidFill>
                <a:latin typeface="Microsoft YaHei" pitchFamily="34" charset="-122"/>
                <a:ea typeface="Microsoft YaHei" pitchFamily="34" charset="-122"/>
              </a:rPr>
              <a:t>确保建立职业健康安全方针和相关的目标，并确保其与组织的战略方向相一致</a:t>
            </a:r>
            <a:r>
              <a:rPr lang="en-US" altLang="zh-TW" u="sng" dirty="0">
                <a:solidFill>
                  <a:schemeClr val="tx2"/>
                </a:solidFill>
                <a:latin typeface="Microsoft YaHei" pitchFamily="34" charset="-122"/>
                <a:ea typeface="Microsoft YaHei" pitchFamily="34" charset="-122"/>
              </a:rPr>
              <a:t>; </a:t>
            </a:r>
            <a:endParaRPr lang="zh-TW" altLang="zh-TW" u="sng" dirty="0">
              <a:solidFill>
                <a:schemeClr val="tx2"/>
              </a:solidFill>
              <a:latin typeface="Microsoft YaHei" pitchFamily="34" charset="-122"/>
              <a:ea typeface="Microsoft YaHei" pitchFamily="34" charset="-122"/>
            </a:endParaRPr>
          </a:p>
          <a:p>
            <a:pPr marL="92075" indent="174625">
              <a:spcBef>
                <a:spcPts val="400"/>
              </a:spcBef>
              <a:buFont typeface="+mj-lt"/>
              <a:buAutoNum type="alphaLcParenR"/>
            </a:pPr>
            <a:r>
              <a:rPr lang="zh-CN" altLang="zh-TW" u="sng" dirty="0">
                <a:solidFill>
                  <a:schemeClr val="tx2"/>
                </a:solidFill>
                <a:latin typeface="Microsoft YaHei" pitchFamily="34" charset="-122"/>
                <a:ea typeface="Microsoft YaHei" pitchFamily="34" charset="-122"/>
              </a:rPr>
              <a:t>确保将职业健康安全管理体系过程和要求融入组织的经营过程；</a:t>
            </a:r>
            <a:endParaRPr lang="zh-TW" altLang="zh-TW" u="sng" dirty="0">
              <a:solidFill>
                <a:schemeClr val="tx2"/>
              </a:solidFill>
              <a:latin typeface="Microsoft YaHei" pitchFamily="34" charset="-122"/>
              <a:ea typeface="Microsoft YaHei" pitchFamily="34" charset="-122"/>
            </a:endParaRPr>
          </a:p>
          <a:p>
            <a:pPr marL="92075" indent="174625">
              <a:spcBef>
                <a:spcPts val="400"/>
              </a:spcBef>
              <a:buFont typeface="+mj-lt"/>
              <a:buAutoNum type="alphaLcParenR"/>
            </a:pPr>
            <a:r>
              <a:rPr lang="zh-CN" altLang="zh-TW" dirty="0">
                <a:latin typeface="Microsoft YaHei" pitchFamily="34" charset="-122"/>
                <a:ea typeface="Microsoft YaHei" pitchFamily="34" charset="-122"/>
              </a:rPr>
              <a:t>确保可获得建立、实施、保持和改进职业健康安全管理体系所需的资源； </a:t>
            </a:r>
            <a:endParaRPr lang="zh-TW" altLang="zh-TW" dirty="0">
              <a:latin typeface="Microsoft YaHei" pitchFamily="34" charset="-122"/>
              <a:ea typeface="Microsoft YaHei" pitchFamily="34" charset="-122"/>
            </a:endParaRPr>
          </a:p>
          <a:p>
            <a:pPr marL="92075" indent="174625">
              <a:spcBef>
                <a:spcPts val="400"/>
              </a:spcBef>
              <a:buFont typeface="+mj-lt"/>
              <a:buAutoNum type="alphaLcParenR"/>
            </a:pPr>
            <a:r>
              <a:rPr lang="zh-CN" altLang="zh-TW" u="sng" dirty="0">
                <a:solidFill>
                  <a:srgbClr val="000099"/>
                </a:solidFill>
                <a:latin typeface="Microsoft YaHei" pitchFamily="34" charset="-122"/>
                <a:ea typeface="Microsoft YaHei" pitchFamily="34" charset="-122"/>
              </a:rPr>
              <a:t>就有效的职业健康安全管理以及符合职业健康安全要求的重要性进行沟通； </a:t>
            </a:r>
            <a:endParaRPr lang="zh-TW" altLang="zh-TW" u="sng" dirty="0">
              <a:solidFill>
                <a:srgbClr val="000099"/>
              </a:solidFill>
              <a:latin typeface="Microsoft YaHei" pitchFamily="34" charset="-122"/>
              <a:ea typeface="Microsoft YaHei" pitchFamily="34" charset="-122"/>
            </a:endParaRPr>
          </a:p>
          <a:p>
            <a:pPr marL="92075" indent="174625">
              <a:spcBef>
                <a:spcPts val="400"/>
              </a:spcBef>
              <a:buFont typeface="+mj-lt"/>
              <a:buAutoNum type="alphaLcParenR"/>
            </a:pPr>
            <a:r>
              <a:rPr lang="zh-CN" altLang="zh-TW" u="sng" dirty="0">
                <a:solidFill>
                  <a:srgbClr val="000099"/>
                </a:solidFill>
                <a:latin typeface="Microsoft YaHei" pitchFamily="34" charset="-122"/>
                <a:ea typeface="Microsoft YaHei" pitchFamily="34" charset="-122"/>
              </a:rPr>
              <a:t>确保职业健康安全管理体系实现其预期的结果； </a:t>
            </a:r>
            <a:endParaRPr lang="zh-TW" altLang="zh-TW" u="sng" dirty="0">
              <a:solidFill>
                <a:srgbClr val="000099"/>
              </a:solidFill>
              <a:latin typeface="Microsoft YaHei" pitchFamily="34" charset="-122"/>
              <a:ea typeface="Microsoft YaHei" pitchFamily="34" charset="-122"/>
            </a:endParaRPr>
          </a:p>
          <a:p>
            <a:pPr marL="92075" indent="174625">
              <a:spcBef>
                <a:spcPts val="400"/>
              </a:spcBef>
              <a:buFont typeface="+mj-lt"/>
              <a:buAutoNum type="alphaLcParenR"/>
            </a:pPr>
            <a:r>
              <a:rPr lang="zh-CN" altLang="zh-TW" u="sng" dirty="0">
                <a:solidFill>
                  <a:srgbClr val="000099"/>
                </a:solidFill>
                <a:latin typeface="Microsoft YaHei" pitchFamily="34" charset="-122"/>
                <a:ea typeface="Microsoft YaHei" pitchFamily="34" charset="-122"/>
              </a:rPr>
              <a:t>指导并支持员工对管理体系的有效性做出贡献；</a:t>
            </a:r>
            <a:endParaRPr lang="zh-TW" altLang="zh-TW" u="sng" dirty="0">
              <a:solidFill>
                <a:srgbClr val="000099"/>
              </a:solidFill>
              <a:latin typeface="Microsoft YaHei" pitchFamily="34" charset="-122"/>
              <a:ea typeface="Microsoft YaHei" pitchFamily="34" charset="-122"/>
            </a:endParaRPr>
          </a:p>
          <a:p>
            <a:pPr marL="92075" indent="174625">
              <a:spcBef>
                <a:spcPts val="400"/>
              </a:spcBef>
              <a:buFont typeface="+mj-lt"/>
              <a:buAutoNum type="alphaLcParenR"/>
            </a:pPr>
            <a:r>
              <a:rPr lang="zh-CN" altLang="zh-TW" u="sng" dirty="0">
                <a:solidFill>
                  <a:srgbClr val="000099"/>
                </a:solidFill>
                <a:latin typeface="Microsoft YaHei" pitchFamily="34" charset="-122"/>
                <a:ea typeface="Microsoft YaHei" pitchFamily="34" charset="-122"/>
              </a:rPr>
              <a:t>确保和促进持续改进； </a:t>
            </a:r>
            <a:endParaRPr lang="zh-TW" altLang="zh-TW" u="sng" dirty="0">
              <a:solidFill>
                <a:srgbClr val="000099"/>
              </a:solidFill>
              <a:latin typeface="Microsoft YaHei" pitchFamily="34" charset="-122"/>
              <a:ea typeface="Microsoft YaHei" pitchFamily="34" charset="-122"/>
            </a:endParaRPr>
          </a:p>
          <a:p>
            <a:pPr marL="92075" indent="174625">
              <a:spcBef>
                <a:spcPts val="400"/>
              </a:spcBef>
              <a:buFont typeface="+mj-lt"/>
              <a:buAutoNum type="alphaLcParenR"/>
            </a:pPr>
            <a:r>
              <a:rPr lang="zh-CN" altLang="zh-TW" u="sng" dirty="0">
                <a:solidFill>
                  <a:srgbClr val="000099"/>
                </a:solidFill>
                <a:latin typeface="Microsoft YaHei" pitchFamily="34" charset="-122"/>
                <a:ea typeface="Microsoft YaHei" pitchFamily="34" charset="-122"/>
              </a:rPr>
              <a:t>支持其他相关管理人员在其职责范围内证实其领导作用； </a:t>
            </a:r>
            <a:endParaRPr lang="zh-TW" altLang="zh-TW" u="sng" dirty="0">
              <a:solidFill>
                <a:srgbClr val="000099"/>
              </a:solidFill>
              <a:latin typeface="Microsoft YaHei" pitchFamily="34" charset="-122"/>
              <a:ea typeface="Microsoft YaHei" pitchFamily="34" charset="-122"/>
            </a:endParaRPr>
          </a:p>
          <a:p>
            <a:pPr marL="92075" indent="174625">
              <a:spcBef>
                <a:spcPts val="400"/>
              </a:spcBef>
              <a:buFont typeface="+mj-lt"/>
              <a:buAutoNum type="alphaLcParenR"/>
            </a:pPr>
            <a:r>
              <a:rPr lang="zh-CN" altLang="zh-TW" u="sng" dirty="0">
                <a:solidFill>
                  <a:srgbClr val="FF0000"/>
                </a:solidFill>
                <a:latin typeface="Microsoft YaHei" pitchFamily="34" charset="-122"/>
                <a:ea typeface="Microsoft YaHei" pitchFamily="34" charset="-122"/>
              </a:rPr>
              <a:t>发展、引导和促进组织内支持职业健康安全管理体系</a:t>
            </a:r>
            <a:r>
              <a:rPr lang="zh-CN" altLang="en-US" u="sng" dirty="0">
                <a:solidFill>
                  <a:srgbClr val="FF0000"/>
                </a:solidFill>
                <a:latin typeface="Microsoft YaHei" pitchFamily="34" charset="-122"/>
                <a:ea typeface="Microsoft YaHei" pitchFamily="34" charset="-122"/>
              </a:rPr>
              <a:t>取得预期结果</a:t>
            </a:r>
            <a:r>
              <a:rPr lang="zh-CN" altLang="zh-TW" u="sng" dirty="0">
                <a:solidFill>
                  <a:srgbClr val="FF0000"/>
                </a:solidFill>
                <a:latin typeface="Microsoft YaHei" pitchFamily="34" charset="-122"/>
                <a:ea typeface="Microsoft YaHei" pitchFamily="34" charset="-122"/>
              </a:rPr>
              <a:t>的文化； </a:t>
            </a:r>
            <a:endParaRPr lang="zh-TW" altLang="zh-TW" u="sng" dirty="0">
              <a:solidFill>
                <a:srgbClr val="FF0000"/>
              </a:solidFill>
              <a:latin typeface="Microsoft YaHei" pitchFamily="34" charset="-122"/>
              <a:ea typeface="Microsoft YaHei" pitchFamily="34" charset="-122"/>
            </a:endParaRPr>
          </a:p>
          <a:p>
            <a:pPr marL="92075" indent="174625">
              <a:spcBef>
                <a:spcPts val="400"/>
              </a:spcBef>
              <a:buFont typeface="+mj-lt"/>
              <a:buAutoNum type="alphaLcParenR"/>
            </a:pPr>
            <a:r>
              <a:rPr lang="zh-TW" altLang="en-US" u="sng" dirty="0">
                <a:solidFill>
                  <a:schemeClr val="tx2"/>
                </a:solidFill>
                <a:latin typeface="Microsoft YaHei" pitchFamily="34" charset="-122"/>
                <a:ea typeface="Microsoft YaHei" pitchFamily="34" charset="-122"/>
              </a:rPr>
              <a:t>保護工作人員</a:t>
            </a:r>
            <a:r>
              <a:rPr lang="zh-CN" altLang="zh-TW" u="sng" dirty="0">
                <a:solidFill>
                  <a:schemeClr val="tx2"/>
                </a:solidFill>
                <a:latin typeface="Microsoft YaHei" pitchFamily="34" charset="-122"/>
                <a:ea typeface="Microsoft YaHei" pitchFamily="34" charset="-122"/>
              </a:rPr>
              <a:t>在报告事件，危险源，风险和机遇时不受报复； </a:t>
            </a:r>
            <a:endParaRPr lang="zh-TW" altLang="zh-TW" u="sng" dirty="0">
              <a:solidFill>
                <a:schemeClr val="tx2"/>
              </a:solidFill>
              <a:latin typeface="Microsoft YaHei" pitchFamily="34" charset="-122"/>
              <a:ea typeface="Microsoft YaHei" pitchFamily="34" charset="-122"/>
            </a:endParaRPr>
          </a:p>
          <a:p>
            <a:pPr marL="92075" indent="174625">
              <a:spcBef>
                <a:spcPts val="400"/>
              </a:spcBef>
              <a:buFont typeface="+mj-lt"/>
              <a:buAutoNum type="alphaLcParenR"/>
            </a:pPr>
            <a:r>
              <a:rPr lang="zh-CN" altLang="zh-TW" u="sng" dirty="0">
                <a:solidFill>
                  <a:srgbClr val="FF0000"/>
                </a:solidFill>
                <a:latin typeface="Microsoft YaHei" pitchFamily="34" charset="-122"/>
                <a:ea typeface="Microsoft YaHei" pitchFamily="34" charset="-122"/>
              </a:rPr>
              <a:t>确保组织建立和实施工作人员协商和参与的过程</a:t>
            </a:r>
            <a:r>
              <a:rPr lang="en-US" altLang="zh-TW" u="sng" dirty="0">
                <a:solidFill>
                  <a:srgbClr val="FF0000"/>
                </a:solidFill>
                <a:latin typeface="Microsoft YaHei" pitchFamily="34" charset="-122"/>
                <a:ea typeface="Microsoft YaHei" pitchFamily="34" charset="-122"/>
              </a:rPr>
              <a:t>(</a:t>
            </a:r>
            <a:r>
              <a:rPr lang="zh-CN" altLang="zh-TW" u="sng" dirty="0">
                <a:solidFill>
                  <a:srgbClr val="FF0000"/>
                </a:solidFill>
                <a:latin typeface="Microsoft YaHei" pitchFamily="34" charset="-122"/>
                <a:ea typeface="Microsoft YaHei" pitchFamily="34" charset="-122"/>
              </a:rPr>
              <a:t>见</a:t>
            </a:r>
            <a:r>
              <a:rPr lang="en-US" altLang="zh-TW" u="sng" dirty="0">
                <a:solidFill>
                  <a:srgbClr val="FF0000"/>
                </a:solidFill>
                <a:latin typeface="Microsoft YaHei" pitchFamily="34" charset="-122"/>
                <a:ea typeface="Microsoft YaHei" pitchFamily="34" charset="-122"/>
              </a:rPr>
              <a:t>5.4)</a:t>
            </a:r>
            <a:r>
              <a:rPr lang="zh-CN" altLang="zh-TW" u="sng" dirty="0">
                <a:solidFill>
                  <a:srgbClr val="FF0000"/>
                </a:solidFill>
                <a:latin typeface="Microsoft YaHei" pitchFamily="34" charset="-122"/>
                <a:ea typeface="Microsoft YaHei" pitchFamily="34" charset="-122"/>
              </a:rPr>
              <a:t>； </a:t>
            </a:r>
            <a:endParaRPr lang="zh-TW" altLang="zh-TW" u="sng" dirty="0">
              <a:solidFill>
                <a:srgbClr val="FF0000"/>
              </a:solidFill>
              <a:latin typeface="Microsoft YaHei" pitchFamily="34" charset="-122"/>
              <a:ea typeface="Microsoft YaHei" pitchFamily="34" charset="-122"/>
            </a:endParaRPr>
          </a:p>
          <a:p>
            <a:pPr marL="92075" indent="174625">
              <a:spcBef>
                <a:spcPts val="400"/>
              </a:spcBef>
              <a:buFont typeface="+mj-lt"/>
              <a:buAutoNum type="alphaLcParenR"/>
            </a:pPr>
            <a:r>
              <a:rPr lang="zh-CN" altLang="zh-TW" u="sng" dirty="0">
                <a:solidFill>
                  <a:srgbClr val="FF0000"/>
                </a:solidFill>
                <a:latin typeface="Microsoft YaHei" pitchFamily="34" charset="-122"/>
                <a:ea typeface="Microsoft YaHei" pitchFamily="34" charset="-122"/>
              </a:rPr>
              <a:t>支持健康和安全委员会的建立和运作</a:t>
            </a:r>
            <a:r>
              <a:rPr lang="en-US" altLang="zh-TW" u="sng" dirty="0">
                <a:solidFill>
                  <a:srgbClr val="FF0000"/>
                </a:solidFill>
                <a:latin typeface="Microsoft YaHei" pitchFamily="34" charset="-122"/>
                <a:ea typeface="Microsoft YaHei" pitchFamily="34" charset="-122"/>
              </a:rPr>
              <a:t>[</a:t>
            </a:r>
            <a:r>
              <a:rPr lang="zh-CN" altLang="zh-TW" u="sng" dirty="0">
                <a:solidFill>
                  <a:srgbClr val="FF0000"/>
                </a:solidFill>
                <a:latin typeface="Microsoft YaHei" pitchFamily="34" charset="-122"/>
                <a:ea typeface="Microsoft YaHei" pitchFamily="34" charset="-122"/>
              </a:rPr>
              <a:t>见 </a:t>
            </a:r>
            <a:r>
              <a:rPr lang="en-US" altLang="zh-TW" u="sng" dirty="0">
                <a:solidFill>
                  <a:srgbClr val="FF0000"/>
                </a:solidFill>
                <a:latin typeface="Microsoft YaHei" pitchFamily="34" charset="-122"/>
                <a:ea typeface="Microsoft YaHei" pitchFamily="34" charset="-122"/>
              </a:rPr>
              <a:t>5.4 e) 1)]</a:t>
            </a:r>
            <a:r>
              <a:rPr lang="zh-CN" altLang="zh-TW" u="sng" dirty="0">
                <a:solidFill>
                  <a:srgbClr val="FF0000"/>
                </a:solidFill>
                <a:latin typeface="Microsoft YaHei" pitchFamily="34" charset="-122"/>
                <a:ea typeface="Microsoft YaHei" pitchFamily="34" charset="-122"/>
              </a:rPr>
              <a:t>。 </a:t>
            </a:r>
            <a:endParaRPr lang="zh-TW" altLang="zh-TW" u="sng" dirty="0">
              <a:solidFill>
                <a:srgbClr val="FF0000"/>
              </a:solidFill>
              <a:latin typeface="Microsoft YaHei" pitchFamily="34" charset="-122"/>
              <a:ea typeface="Microsoft YaHei" pitchFamily="34" charset="-122"/>
            </a:endParaRPr>
          </a:p>
        </p:txBody>
      </p:sp>
      <p:sp>
        <p:nvSpPr>
          <p:cNvPr id="6" name="剪去單一角落矩形 5"/>
          <p:cNvSpPr/>
          <p:nvPr/>
        </p:nvSpPr>
        <p:spPr bwMode="auto">
          <a:xfrm>
            <a:off x="7177398" y="161512"/>
            <a:ext cx="1643074" cy="428628"/>
          </a:xfrm>
          <a:prstGeom prst="snip1Rect">
            <a:avLst>
              <a:gd name="adj" fmla="val 38395"/>
            </a:avLst>
          </a:prstGeom>
          <a:solidFill>
            <a:srgbClr val="3333CC"/>
          </a:solidFill>
          <a:ln w="3175" cap="flat" cmpd="sng" algn="ctr">
            <a:solidFill>
              <a:srgbClr val="FFFF00"/>
            </a:solidFill>
            <a:prstDash val="solid"/>
            <a:round/>
            <a:headEnd type="none" w="med" len="med"/>
            <a:tailEnd type="none" w="med" len="med"/>
          </a:ln>
          <a:effectLst>
            <a:outerShdw blurRad="50800" dist="38100" dir="2700000" algn="tl" rotWithShape="0">
              <a:srgbClr val="000099">
                <a:alpha val="40000"/>
              </a:srgbClr>
            </a:outerShdw>
          </a:effectLst>
          <a:scene3d>
            <a:camera prst="orthographicFront"/>
            <a:lightRig rig="threePt" dir="t"/>
          </a:scene3d>
          <a:sp3d>
            <a:bevelT w="165100" prst="coolSlan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en-US" altLang="zh-TW" sz="2000" b="1" dirty="0">
                <a:solidFill>
                  <a:schemeClr val="bg1"/>
                </a:solidFill>
                <a:latin typeface="Arial" pitchFamily="34" charset="0"/>
                <a:cs typeface="Arial" pitchFamily="34" charset="0"/>
              </a:rPr>
              <a:t>ISO 45001</a:t>
            </a:r>
            <a:endParaRPr lang="zh-TW" altLang="en-US" sz="2000" b="1" dirty="0">
              <a:solidFill>
                <a:schemeClr val="bg1"/>
              </a:solidFill>
              <a:latin typeface="Arial" pitchFamily="34" charset="0"/>
              <a:cs typeface="Arial" pitchFamily="34" charset="0"/>
            </a:endParaRPr>
          </a:p>
        </p:txBody>
      </p:sp>
      <p:pic>
        <p:nvPicPr>
          <p:cNvPr id="7" name="Picture 2" descr="D:\ABSI\暫時-0(圖片)\leadership-3.jpg"/>
          <p:cNvPicPr>
            <a:picLocks noChangeAspect="1" noChangeArrowheads="1"/>
          </p:cNvPicPr>
          <p:nvPr/>
        </p:nvPicPr>
        <p:blipFill>
          <a:blip r:embed="rId3" cstate="print"/>
          <a:srcRect/>
          <a:stretch>
            <a:fillRect/>
          </a:stretch>
        </p:blipFill>
        <p:spPr bwMode="auto">
          <a:xfrm>
            <a:off x="6660232" y="2068489"/>
            <a:ext cx="2169360" cy="710321"/>
          </a:xfrm>
          <a:prstGeom prst="rect">
            <a:avLst/>
          </a:prstGeom>
          <a:noFill/>
        </p:spPr>
      </p:pic>
      <p:sp>
        <p:nvSpPr>
          <p:cNvPr id="9" name="右大括弧 8"/>
          <p:cNvSpPr/>
          <p:nvPr/>
        </p:nvSpPr>
        <p:spPr bwMode="auto">
          <a:xfrm>
            <a:off x="7116765" y="3681661"/>
            <a:ext cx="417150" cy="963756"/>
          </a:xfrm>
          <a:prstGeom prst="rightBrace">
            <a:avLst>
              <a:gd name="adj1" fmla="val 8333"/>
              <a:gd name="adj2" fmla="val 51114"/>
            </a:avLst>
          </a:prstGeom>
          <a:noFill/>
          <a:ln w="38100" cap="flat" cmpd="sng" algn="ctr">
            <a:solidFill>
              <a:srgbClr val="FF0000"/>
            </a:solidFill>
            <a:prstDash val="solid"/>
            <a:round/>
            <a:headEnd type="none" w="med" len="med"/>
            <a:tailEnd type="none" w="med" len="med"/>
          </a:ln>
          <a:effectLst/>
        </p:spPr>
        <p:txBody>
          <a:bodyPr rtlCol="0" anchor="ctr"/>
          <a:lstStyle/>
          <a:p>
            <a:pPr algn="ctr"/>
            <a:endParaRPr lang="zh-TW" altLang="en-US"/>
          </a:p>
        </p:txBody>
      </p:sp>
      <p:sp>
        <p:nvSpPr>
          <p:cNvPr id="13" name="文字方塊 12"/>
          <p:cNvSpPr txBox="1"/>
          <p:nvPr/>
        </p:nvSpPr>
        <p:spPr>
          <a:xfrm>
            <a:off x="7456218" y="3994784"/>
            <a:ext cx="1603324" cy="338554"/>
          </a:xfrm>
          <a:prstGeom prst="rect">
            <a:avLst/>
          </a:prstGeom>
          <a:noFill/>
        </p:spPr>
        <p:txBody>
          <a:bodyPr wrap="none" rtlCol="0">
            <a:spAutoFit/>
          </a:bodyPr>
          <a:lstStyle/>
          <a:p>
            <a:r>
              <a:rPr lang="zh-TW" altLang="en-US" sz="1600" dirty="0">
                <a:solidFill>
                  <a:srgbClr val="FF0000"/>
                </a:solidFill>
                <a:latin typeface="Microsoft YaHei" pitchFamily="34" charset="-122"/>
                <a:ea typeface="Microsoft YaHei" pitchFamily="34" charset="-122"/>
                <a:cs typeface="Tahoma" pitchFamily="34" charset="0"/>
              </a:rPr>
              <a:t>多於</a:t>
            </a:r>
            <a:r>
              <a:rPr lang="en-US" altLang="zh-TW" sz="1600" dirty="0">
                <a:solidFill>
                  <a:srgbClr val="FF0000"/>
                </a:solidFill>
                <a:latin typeface="Microsoft YaHei" pitchFamily="34" charset="-122"/>
                <a:ea typeface="Microsoft YaHei" pitchFamily="34" charset="-122"/>
                <a:cs typeface="Tahoma" pitchFamily="34" charset="0"/>
              </a:rPr>
              <a:t>ISO</a:t>
            </a:r>
            <a:r>
              <a:rPr lang="zh-TW" altLang="en-US" sz="1600" dirty="0">
                <a:solidFill>
                  <a:srgbClr val="FF0000"/>
                </a:solidFill>
                <a:latin typeface="Microsoft YaHei" pitchFamily="34" charset="-122"/>
                <a:ea typeface="Microsoft YaHei" pitchFamily="34" charset="-122"/>
                <a:cs typeface="Tahoma" pitchFamily="34" charset="0"/>
              </a:rPr>
              <a:t> </a:t>
            </a:r>
            <a:r>
              <a:rPr lang="en-US" altLang="zh-TW" sz="1600" dirty="0">
                <a:solidFill>
                  <a:srgbClr val="FF0000"/>
                </a:solidFill>
                <a:latin typeface="Microsoft YaHei" pitchFamily="34" charset="-122"/>
                <a:ea typeface="Microsoft YaHei" pitchFamily="34" charset="-122"/>
                <a:cs typeface="Tahoma" pitchFamily="34" charset="0"/>
              </a:rPr>
              <a:t>14001</a:t>
            </a:r>
            <a:endParaRPr lang="zh-TW" altLang="en-US" sz="1600" dirty="0">
              <a:solidFill>
                <a:srgbClr val="FF0000"/>
              </a:solidFill>
              <a:latin typeface="Microsoft YaHei" pitchFamily="34" charset="-122"/>
              <a:ea typeface="Microsoft YaHei" pitchFamily="34" charset="-122"/>
              <a:cs typeface="Tahoma" pitchFamily="34" charset="0"/>
            </a:endParaRPr>
          </a:p>
        </p:txBody>
      </p:sp>
      <p:sp>
        <p:nvSpPr>
          <p:cNvPr id="10" name="流程圖: 文件 9"/>
          <p:cNvSpPr/>
          <p:nvPr/>
        </p:nvSpPr>
        <p:spPr bwMode="auto">
          <a:xfrm>
            <a:off x="179512" y="142274"/>
            <a:ext cx="1080120" cy="432048"/>
          </a:xfrm>
          <a:prstGeom prst="flowChartDocument">
            <a:avLst/>
          </a:prstGeom>
          <a:solidFill>
            <a:srgbClr val="FFFF00"/>
          </a:solidFill>
          <a:ln w="19050" cap="flat" cmpd="sng" algn="ctr">
            <a:solidFill>
              <a:schemeClr val="accent1"/>
            </a:solidFill>
            <a:prstDash val="solid"/>
            <a:round/>
            <a:headEnd type="none" w="med" len="med"/>
            <a:tailEnd type="none" w="med" len="med"/>
          </a:ln>
          <a:effectLst>
            <a:outerShdw blurRad="50800" dist="63500" dir="2700000" sx="102000" sy="102000" algn="tl" rotWithShape="0">
              <a:srgbClr val="FF0000">
                <a:alpha val="40000"/>
              </a:srgb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2000" b="1" dirty="0">
                <a:solidFill>
                  <a:srgbClr val="000099"/>
                </a:solidFill>
                <a:latin typeface="Microsoft YaHei" pitchFamily="34" charset="-122"/>
                <a:ea typeface="Microsoft YaHei" pitchFamily="34" charset="-122"/>
                <a:cs typeface="Tahoma" pitchFamily="34" charset="0"/>
              </a:rPr>
              <a:t>变化 </a:t>
            </a:r>
            <a:r>
              <a:rPr lang="en-US" altLang="zh-TW" sz="2000" b="1" dirty="0">
                <a:solidFill>
                  <a:srgbClr val="000099"/>
                </a:solidFill>
                <a:latin typeface="Microsoft YaHei" pitchFamily="34" charset="-122"/>
                <a:ea typeface="Microsoft YaHei" pitchFamily="34" charset="-122"/>
                <a:cs typeface="Tahoma" pitchFamily="34" charset="0"/>
              </a:rPr>
              <a:t>4</a:t>
            </a:r>
            <a:endParaRPr lang="zh-TW" altLang="en-US" sz="2000" b="1" dirty="0">
              <a:solidFill>
                <a:srgbClr val="000099"/>
              </a:solidFill>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3097032484"/>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a:xfrm>
            <a:off x="1518326" y="177544"/>
            <a:ext cx="7258168" cy="628834"/>
          </a:xfrm>
        </p:spPr>
        <p:txBody>
          <a:bodyPr>
            <a:noAutofit/>
          </a:bodyPr>
          <a:lstStyle/>
          <a:p>
            <a:r>
              <a:rPr lang="en-GB" sz="2000" dirty="0">
                <a:solidFill>
                  <a:prstClr val="black"/>
                </a:solidFill>
                <a:latin typeface="微软雅黑" pitchFamily="34" charset="-122"/>
                <a:ea typeface="微软雅黑" pitchFamily="34" charset="-122"/>
              </a:rPr>
              <a:t>5 </a:t>
            </a:r>
            <a:r>
              <a:rPr lang="zh-CN" altLang="en-US" sz="2000" dirty="0">
                <a:solidFill>
                  <a:prstClr val="black"/>
                </a:solidFill>
                <a:latin typeface="微软雅黑" pitchFamily="34" charset="-122"/>
                <a:ea typeface="微软雅黑" pitchFamily="34" charset="-122"/>
              </a:rPr>
              <a:t>领导作用</a:t>
            </a:r>
            <a:r>
              <a:rPr lang="en-GB" altLang="zh-CN" sz="2000" dirty="0">
                <a:solidFill>
                  <a:prstClr val="black"/>
                </a:solidFill>
                <a:latin typeface="微软雅黑" pitchFamily="34" charset="-122"/>
                <a:ea typeface="微软雅黑" pitchFamily="34" charset="-122"/>
              </a:rPr>
              <a:t> </a:t>
            </a:r>
            <a:r>
              <a:rPr lang="en-US" altLang="zh-CN" sz="2000" dirty="0">
                <a:solidFill>
                  <a:prstClr val="black"/>
                </a:solidFill>
                <a:latin typeface="微软雅黑" pitchFamily="34" charset="-122"/>
                <a:ea typeface="微软雅黑" pitchFamily="34" charset="-122"/>
              </a:rPr>
              <a:t/>
            </a:r>
            <a:br>
              <a:rPr lang="en-US" altLang="zh-CN" sz="2000" dirty="0">
                <a:solidFill>
                  <a:prstClr val="black"/>
                </a:solidFill>
                <a:latin typeface="微软雅黑" pitchFamily="34" charset="-122"/>
                <a:ea typeface="微软雅黑" pitchFamily="34" charset="-122"/>
              </a:rPr>
            </a:br>
            <a:r>
              <a:rPr lang="en-US" altLang="zh-TW" sz="2000" dirty="0">
                <a:solidFill>
                  <a:srgbClr val="FF0000"/>
                </a:solidFill>
                <a:latin typeface="微软雅黑" pitchFamily="34" charset="-122"/>
                <a:ea typeface="微软雅黑" pitchFamily="34" charset="-122"/>
              </a:rPr>
              <a:t>5.4</a:t>
            </a:r>
            <a:r>
              <a:rPr lang="zh-TW" altLang="en-US" sz="2000" dirty="0">
                <a:solidFill>
                  <a:srgbClr val="FF0000"/>
                </a:solidFill>
                <a:latin typeface="微软雅黑" pitchFamily="34" charset="-122"/>
                <a:ea typeface="微软雅黑" pitchFamily="34" charset="-122"/>
              </a:rPr>
              <a:t>  </a:t>
            </a:r>
            <a:r>
              <a:rPr lang="zh-CN" altLang="en-US" sz="2000" dirty="0">
                <a:solidFill>
                  <a:srgbClr val="FF0000"/>
                </a:solidFill>
                <a:latin typeface="微软雅黑" pitchFamily="34" charset="-122"/>
                <a:ea typeface="微软雅黑" pitchFamily="34" charset="-122"/>
              </a:rPr>
              <a:t>工作人员的协商和参与</a:t>
            </a:r>
            <a:r>
              <a:rPr lang="zh-TW" altLang="en-US" sz="2000" dirty="0">
                <a:solidFill>
                  <a:srgbClr val="FF0000"/>
                </a:solidFill>
                <a:latin typeface="微软雅黑" pitchFamily="34" charset="-122"/>
                <a:ea typeface="微软雅黑" pitchFamily="34" charset="-122"/>
              </a:rPr>
              <a:t> </a:t>
            </a:r>
            <a:r>
              <a:rPr lang="en-US" altLang="zh-TW" sz="2000" dirty="0">
                <a:solidFill>
                  <a:srgbClr val="FF0000"/>
                </a:solidFill>
                <a:latin typeface="微软雅黑" pitchFamily="34" charset="-122"/>
                <a:ea typeface="微软雅黑" pitchFamily="34" charset="-122"/>
              </a:rPr>
              <a:t> (1/2)</a:t>
            </a:r>
            <a:r>
              <a:rPr lang="en-GB" altLang="zh-TW" sz="2000" dirty="0">
                <a:solidFill>
                  <a:srgbClr val="FF0000"/>
                </a:solidFill>
                <a:latin typeface="微软雅黑" pitchFamily="34" charset="-122"/>
                <a:ea typeface="微软雅黑" pitchFamily="34" charset="-122"/>
              </a:rPr>
              <a:t/>
            </a:r>
            <a:br>
              <a:rPr lang="en-GB" altLang="zh-TW" sz="2000" dirty="0">
                <a:solidFill>
                  <a:srgbClr val="FF0000"/>
                </a:solidFill>
                <a:latin typeface="微软雅黑" pitchFamily="34" charset="-122"/>
                <a:ea typeface="微软雅黑" pitchFamily="34" charset="-122"/>
              </a:rPr>
            </a:br>
            <a:r>
              <a:rPr lang="en-GB" sz="2000" dirty="0">
                <a:solidFill>
                  <a:prstClr val="black"/>
                </a:solidFill>
                <a:latin typeface="微软雅黑" pitchFamily="34" charset="-122"/>
                <a:ea typeface="微软雅黑" pitchFamily="34" charset="-122"/>
              </a:rPr>
              <a:t/>
            </a:r>
            <a:br>
              <a:rPr lang="en-GB" sz="2000" dirty="0">
                <a:solidFill>
                  <a:prstClr val="black"/>
                </a:solidFill>
                <a:latin typeface="微软雅黑" pitchFamily="34" charset="-122"/>
                <a:ea typeface="微软雅黑" pitchFamily="34" charset="-122"/>
              </a:rPr>
            </a:br>
            <a:r>
              <a:rPr lang="en-GB" sz="2000" dirty="0" smtClean="0">
                <a:solidFill>
                  <a:prstClr val="black"/>
                </a:solidFill>
                <a:latin typeface="微软雅黑" pitchFamily="34" charset="-122"/>
                <a:ea typeface="微软雅黑" pitchFamily="34" charset="-122"/>
              </a:rPr>
              <a:t/>
            </a:r>
            <a:br>
              <a:rPr lang="en-GB" sz="2000" dirty="0" smtClean="0">
                <a:solidFill>
                  <a:prstClr val="black"/>
                </a:solidFill>
                <a:latin typeface="微软雅黑" pitchFamily="34" charset="-122"/>
                <a:ea typeface="微软雅黑" pitchFamily="34" charset="-122"/>
              </a:rPr>
            </a:br>
            <a:r>
              <a:rPr lang="en-US" altLang="zh-TW" sz="2000" dirty="0" smtClean="0">
                <a:latin typeface="Microsoft YaHei" pitchFamily="34" charset="-122"/>
                <a:ea typeface="Microsoft YaHei" pitchFamily="34" charset="-122"/>
              </a:rPr>
              <a:t/>
            </a:r>
            <a:br>
              <a:rPr lang="en-US" altLang="zh-TW" sz="2000" dirty="0" smtClean="0">
                <a:latin typeface="Microsoft YaHei" pitchFamily="34" charset="-122"/>
                <a:ea typeface="Microsoft YaHei" pitchFamily="34" charset="-122"/>
              </a:rPr>
            </a:br>
            <a:r>
              <a:rPr lang="en-GB" sz="2000" dirty="0" smtClean="0">
                <a:solidFill>
                  <a:prstClr val="black"/>
                </a:solidFill>
                <a:latin typeface="微软雅黑" pitchFamily="34" charset="-122"/>
                <a:ea typeface="微软雅黑" pitchFamily="34" charset="-122"/>
              </a:rPr>
              <a:t/>
            </a:r>
            <a:br>
              <a:rPr lang="en-GB" sz="2000" dirty="0" smtClean="0">
                <a:solidFill>
                  <a:prstClr val="black"/>
                </a:solidFill>
                <a:latin typeface="微软雅黑" pitchFamily="34" charset="-122"/>
                <a:ea typeface="微软雅黑" pitchFamily="34" charset="-122"/>
              </a:rPr>
            </a:br>
            <a:r>
              <a:rPr lang="zh-TW" altLang="en-US" sz="2000" dirty="0" smtClean="0">
                <a:latin typeface="Microsoft YaHei" pitchFamily="34" charset="-122"/>
                <a:ea typeface="Microsoft YaHei" pitchFamily="34" charset="-122"/>
              </a:rPr>
              <a:t/>
            </a:r>
            <a:br>
              <a:rPr lang="zh-TW" altLang="en-US" sz="2000" dirty="0" smtClean="0">
                <a:latin typeface="Microsoft YaHei" pitchFamily="34" charset="-122"/>
                <a:ea typeface="Microsoft YaHei" pitchFamily="34" charset="-122"/>
              </a:rPr>
            </a:br>
            <a:r>
              <a:rPr lang="zh-TW" altLang="en-US" sz="2000" dirty="0" smtClean="0">
                <a:latin typeface="Microsoft YaHei" pitchFamily="34" charset="-122"/>
                <a:ea typeface="Microsoft YaHei" pitchFamily="34" charset="-122"/>
              </a:rPr>
              <a:t/>
            </a:r>
            <a:br>
              <a:rPr lang="zh-TW" altLang="en-US" sz="2000" dirty="0" smtClean="0">
                <a:latin typeface="Microsoft YaHei" pitchFamily="34" charset="-122"/>
                <a:ea typeface="Microsoft YaHei" pitchFamily="34" charset="-122"/>
              </a:rPr>
            </a:br>
            <a:endParaRPr lang="zh-TW" altLang="en-US" sz="2000" dirty="0"/>
          </a:p>
        </p:txBody>
      </p:sp>
      <p:sp>
        <p:nvSpPr>
          <p:cNvPr id="12" name="內容版面配置區 11"/>
          <p:cNvSpPr>
            <a:spLocks noGrp="1"/>
          </p:cNvSpPr>
          <p:nvPr>
            <p:ph idx="1"/>
          </p:nvPr>
        </p:nvSpPr>
        <p:spPr>
          <a:xfrm>
            <a:off x="551314" y="765244"/>
            <a:ext cx="8341166" cy="4176407"/>
          </a:xfrm>
          <a:ln w="3175">
            <a:solidFill>
              <a:schemeClr val="tx2"/>
            </a:solidFill>
            <a:prstDash val="sysDash"/>
          </a:ln>
        </p:spPr>
        <p:txBody>
          <a:bodyPr>
            <a:noAutofit/>
          </a:bodyPr>
          <a:lstStyle/>
          <a:p>
            <a:pPr marL="92075">
              <a:spcBef>
                <a:spcPts val="0"/>
              </a:spcBef>
              <a:buNone/>
            </a:pPr>
            <a:r>
              <a:rPr lang="zh-CN" altLang="zh-TW" sz="1400" u="sng" dirty="0">
                <a:solidFill>
                  <a:srgbClr val="FF0000"/>
                </a:solidFill>
                <a:latin typeface="Microsoft YaHei" pitchFamily="34" charset="-122"/>
                <a:ea typeface="Microsoft YaHei" pitchFamily="34" charset="-122"/>
              </a:rPr>
              <a:t>在发展、策划、实施、绩效评价和</a:t>
            </a:r>
            <a:r>
              <a:rPr lang="zh-TW" altLang="en-US" sz="1400" u="sng" dirty="0">
                <a:solidFill>
                  <a:srgbClr val="FF0000"/>
                </a:solidFill>
                <a:latin typeface="Microsoft YaHei" pitchFamily="34" charset="-122"/>
                <a:ea typeface="Microsoft YaHei" pitchFamily="34" charset="-122"/>
              </a:rPr>
              <a:t>採取</a:t>
            </a:r>
            <a:r>
              <a:rPr lang="zh-CN" altLang="zh-TW" sz="1400" u="sng" dirty="0">
                <a:solidFill>
                  <a:srgbClr val="FF0000"/>
                </a:solidFill>
                <a:latin typeface="Microsoft YaHei" pitchFamily="34" charset="-122"/>
                <a:ea typeface="Microsoft YaHei" pitchFamily="34" charset="-122"/>
              </a:rPr>
              <a:t>措施以改进职业健康安全管理体系时，组织应建立、实施和保持各层级和职能的工作人员以及工作人员代表（存在时）协商和参与的过程</a:t>
            </a:r>
            <a:r>
              <a:rPr lang="zh-CN" altLang="zh-TW" u="sng" dirty="0">
                <a:solidFill>
                  <a:srgbClr val="FF0000"/>
                </a:solidFill>
                <a:latin typeface="Microsoft YaHei" pitchFamily="34" charset="-122"/>
                <a:ea typeface="Microsoft YaHei" pitchFamily="34" charset="-122"/>
              </a:rPr>
              <a:t>。</a:t>
            </a:r>
            <a:r>
              <a:rPr lang="zh-CN" altLang="zh-TW" sz="1400" u="sng" dirty="0">
                <a:solidFill>
                  <a:srgbClr val="FF0000"/>
                </a:solidFill>
                <a:latin typeface="Microsoft YaHei" pitchFamily="34" charset="-122"/>
                <a:ea typeface="Microsoft YaHei" pitchFamily="34" charset="-122"/>
              </a:rPr>
              <a:t> </a:t>
            </a:r>
            <a:endParaRPr lang="zh-TW" altLang="zh-TW" sz="1400" u="sng" dirty="0">
              <a:solidFill>
                <a:srgbClr val="FF0000"/>
              </a:solidFill>
              <a:latin typeface="Microsoft YaHei" pitchFamily="34" charset="-122"/>
              <a:ea typeface="Microsoft YaHei" pitchFamily="34" charset="-122"/>
            </a:endParaRPr>
          </a:p>
          <a:p>
            <a:pPr marL="92075">
              <a:spcBef>
                <a:spcPts val="600"/>
              </a:spcBef>
              <a:buNone/>
            </a:pPr>
            <a:r>
              <a:rPr lang="zh-CN" altLang="zh-TW" sz="1400" dirty="0">
                <a:latin typeface="Microsoft YaHei" pitchFamily="34" charset="-122"/>
                <a:ea typeface="Microsoft YaHei" pitchFamily="34" charset="-122"/>
              </a:rPr>
              <a:t>组织应： </a:t>
            </a:r>
            <a:endParaRPr lang="zh-TW" altLang="zh-TW" sz="1400" dirty="0">
              <a:latin typeface="Microsoft YaHei" pitchFamily="34" charset="-122"/>
              <a:ea typeface="Microsoft YaHei" pitchFamily="34" charset="-122"/>
            </a:endParaRPr>
          </a:p>
          <a:p>
            <a:pPr marL="92075">
              <a:spcBef>
                <a:spcPts val="0"/>
              </a:spcBef>
              <a:buFont typeface="+mj-lt"/>
              <a:buAutoNum type="alphaLcParenR"/>
            </a:pPr>
            <a:r>
              <a:rPr lang="zh-CN" altLang="zh-TW" sz="1400" u="sng" dirty="0">
                <a:solidFill>
                  <a:srgbClr val="FF0000"/>
                </a:solidFill>
                <a:latin typeface="Microsoft YaHei" pitchFamily="34" charset="-122"/>
                <a:ea typeface="Microsoft YaHei" pitchFamily="34" charset="-122"/>
              </a:rPr>
              <a:t>为参与提供机制、时间、培训和必要的资源； </a:t>
            </a:r>
            <a:endParaRPr lang="zh-TW" altLang="zh-TW" sz="1400" u="sng" dirty="0">
              <a:solidFill>
                <a:srgbClr val="FF0000"/>
              </a:solidFill>
              <a:latin typeface="Microsoft YaHei" pitchFamily="34" charset="-122"/>
              <a:ea typeface="Microsoft YaHei" pitchFamily="34" charset="-122"/>
            </a:endParaRPr>
          </a:p>
          <a:p>
            <a:pPr marL="92075">
              <a:spcBef>
                <a:spcPts val="0"/>
              </a:spcBef>
              <a:buNone/>
            </a:pPr>
            <a:r>
              <a:rPr lang="zh-CN" altLang="zh-TW" sz="1400" dirty="0">
                <a:solidFill>
                  <a:srgbClr val="006600"/>
                </a:solidFill>
                <a:latin typeface="Microsoft YaHei" pitchFamily="34" charset="-122"/>
                <a:ea typeface="Microsoft YaHei" pitchFamily="34" charset="-122"/>
              </a:rPr>
              <a:t>注</a:t>
            </a:r>
            <a:r>
              <a:rPr lang="en-US" altLang="zh-TW" sz="1400" dirty="0">
                <a:solidFill>
                  <a:srgbClr val="006600"/>
                </a:solidFill>
                <a:latin typeface="Microsoft YaHei" pitchFamily="34" charset="-122"/>
                <a:ea typeface="Microsoft YaHei" pitchFamily="34" charset="-122"/>
              </a:rPr>
              <a:t>1:</a:t>
            </a:r>
            <a:r>
              <a:rPr lang="zh-CN" altLang="zh-TW" sz="1400" dirty="0">
                <a:solidFill>
                  <a:srgbClr val="006600"/>
                </a:solidFill>
                <a:latin typeface="Microsoft YaHei" pitchFamily="34" charset="-122"/>
                <a:ea typeface="Microsoft YaHei" pitchFamily="34" charset="-122"/>
              </a:rPr>
              <a:t>工作人员代表可以作为协商和参与的机制。 </a:t>
            </a:r>
            <a:endParaRPr lang="zh-TW" altLang="zh-TW" sz="1400" dirty="0">
              <a:solidFill>
                <a:srgbClr val="006600"/>
              </a:solidFill>
              <a:latin typeface="Microsoft YaHei" pitchFamily="34" charset="-122"/>
              <a:ea typeface="Microsoft YaHei" pitchFamily="34" charset="-122"/>
            </a:endParaRPr>
          </a:p>
          <a:p>
            <a:pPr marL="92075">
              <a:spcBef>
                <a:spcPts val="600"/>
              </a:spcBef>
              <a:buFont typeface="+mj-lt"/>
              <a:buAutoNum type="alphaLcParenR" startAt="2"/>
            </a:pPr>
            <a:r>
              <a:rPr lang="zh-CN" altLang="zh-TW" sz="1400" u="sng" dirty="0">
                <a:solidFill>
                  <a:srgbClr val="FF0000"/>
                </a:solidFill>
                <a:latin typeface="Microsoft YaHei" pitchFamily="34" charset="-122"/>
                <a:ea typeface="Microsoft YaHei" pitchFamily="34" charset="-122"/>
              </a:rPr>
              <a:t>提供及时的渠道以获得关于职业健康安全管理体系清晰的、可理解的和相关的信息</a:t>
            </a:r>
            <a:r>
              <a:rPr lang="en-US" altLang="zh-TW" sz="1400" u="sng" dirty="0">
                <a:solidFill>
                  <a:srgbClr val="FF0000"/>
                </a:solidFill>
                <a:latin typeface="Microsoft YaHei" pitchFamily="34" charset="-122"/>
                <a:ea typeface="Microsoft YaHei" pitchFamily="34" charset="-122"/>
              </a:rPr>
              <a:t>; </a:t>
            </a:r>
            <a:endParaRPr lang="zh-TW" altLang="zh-TW" sz="1400" u="sng" dirty="0">
              <a:solidFill>
                <a:srgbClr val="FF0000"/>
              </a:solidFill>
              <a:latin typeface="Microsoft YaHei" pitchFamily="34" charset="-122"/>
              <a:ea typeface="Microsoft YaHei" pitchFamily="34" charset="-122"/>
            </a:endParaRPr>
          </a:p>
          <a:p>
            <a:pPr marL="92075">
              <a:spcBef>
                <a:spcPts val="600"/>
              </a:spcBef>
              <a:buFont typeface="+mj-lt"/>
              <a:buAutoNum type="alphaLcParenR" startAt="2"/>
            </a:pPr>
            <a:r>
              <a:rPr lang="zh-CN" altLang="zh-TW" sz="1400" u="sng" dirty="0">
                <a:solidFill>
                  <a:srgbClr val="FF0000"/>
                </a:solidFill>
                <a:latin typeface="Microsoft YaHei" pitchFamily="34" charset="-122"/>
                <a:ea typeface="Microsoft YaHei" pitchFamily="34" charset="-122"/>
              </a:rPr>
              <a:t>确定和消除参与的障碍，和当无法消除时减少障碍</a:t>
            </a:r>
            <a:r>
              <a:rPr lang="en-US" altLang="zh-TW" sz="1400" u="sng" dirty="0">
                <a:solidFill>
                  <a:srgbClr val="FF0000"/>
                </a:solidFill>
                <a:latin typeface="Microsoft YaHei" pitchFamily="34" charset="-122"/>
                <a:ea typeface="Microsoft YaHei" pitchFamily="34" charset="-122"/>
              </a:rPr>
              <a:t>;</a:t>
            </a:r>
            <a:endParaRPr lang="zh-TW" altLang="zh-TW" sz="1400" u="sng" dirty="0">
              <a:solidFill>
                <a:srgbClr val="FF0000"/>
              </a:solidFill>
              <a:latin typeface="Microsoft YaHei" pitchFamily="34" charset="-122"/>
              <a:ea typeface="Microsoft YaHei" pitchFamily="34" charset="-122"/>
            </a:endParaRPr>
          </a:p>
          <a:p>
            <a:pPr marL="92075">
              <a:spcBef>
                <a:spcPts val="0"/>
              </a:spcBef>
              <a:buNone/>
            </a:pPr>
            <a:r>
              <a:rPr lang="zh-CN" altLang="zh-TW" sz="1400" dirty="0">
                <a:solidFill>
                  <a:srgbClr val="006600"/>
                </a:solidFill>
                <a:latin typeface="Microsoft YaHei" pitchFamily="34" charset="-122"/>
                <a:ea typeface="Microsoft YaHei" pitchFamily="34" charset="-122"/>
              </a:rPr>
              <a:t>注</a:t>
            </a:r>
            <a:r>
              <a:rPr lang="en-US" altLang="zh-TW" sz="1400" dirty="0">
                <a:solidFill>
                  <a:srgbClr val="006600"/>
                </a:solidFill>
                <a:latin typeface="Microsoft YaHei" pitchFamily="34" charset="-122"/>
                <a:ea typeface="Microsoft YaHei" pitchFamily="34" charset="-122"/>
              </a:rPr>
              <a:t>2</a:t>
            </a:r>
            <a:r>
              <a:rPr lang="zh-CN" altLang="zh-TW" sz="1400" dirty="0">
                <a:solidFill>
                  <a:srgbClr val="006600"/>
                </a:solidFill>
                <a:latin typeface="Microsoft YaHei" pitchFamily="34" charset="-122"/>
                <a:ea typeface="Microsoft YaHei" pitchFamily="34" charset="-122"/>
              </a:rPr>
              <a:t>：障碍和屏障可能包括，未能响应工作人员的输入或者建议、语言或文字障碍、报复或威胁以及阻止或惩罚工作人员参与的政策或做法</a:t>
            </a:r>
            <a:r>
              <a:rPr lang="zh-TW" altLang="en-US" sz="1400" dirty="0">
                <a:solidFill>
                  <a:srgbClr val="006600"/>
                </a:solidFill>
                <a:latin typeface="Microsoft YaHei" pitchFamily="34" charset="-122"/>
                <a:ea typeface="Microsoft YaHei" pitchFamily="34" charset="-122"/>
              </a:rPr>
              <a:t>。</a:t>
            </a:r>
            <a:endParaRPr lang="zh-TW" altLang="zh-TW" sz="1400" dirty="0">
              <a:solidFill>
                <a:srgbClr val="006600"/>
              </a:solidFill>
              <a:latin typeface="Microsoft YaHei" pitchFamily="34" charset="-122"/>
              <a:ea typeface="Microsoft YaHei" pitchFamily="34" charset="-122"/>
            </a:endParaRPr>
          </a:p>
          <a:p>
            <a:pPr marL="92075">
              <a:spcBef>
                <a:spcPts val="600"/>
              </a:spcBef>
              <a:buFont typeface="+mj-lt"/>
              <a:buAutoNum type="alphaLcParenR" startAt="4"/>
            </a:pPr>
            <a:r>
              <a:rPr lang="zh-CN" altLang="zh-TW" sz="1400" u="sng" dirty="0">
                <a:solidFill>
                  <a:srgbClr val="FF0000"/>
                </a:solidFill>
                <a:latin typeface="Microsoft YaHei" pitchFamily="34" charset="-122"/>
                <a:ea typeface="Microsoft YaHei" pitchFamily="34" charset="-122"/>
              </a:rPr>
              <a:t>强调非管理性工作人员在以下方面的协商： </a:t>
            </a:r>
            <a:endParaRPr lang="zh-TW" altLang="zh-TW" sz="1400" u="sng" dirty="0">
              <a:solidFill>
                <a:srgbClr val="FF0000"/>
              </a:solidFill>
              <a:latin typeface="Microsoft YaHei" pitchFamily="34" charset="-122"/>
              <a:ea typeface="Microsoft YaHei" pitchFamily="34" charset="-122"/>
            </a:endParaRPr>
          </a:p>
          <a:p>
            <a:pPr marL="92075">
              <a:spcBef>
                <a:spcPts val="0"/>
              </a:spcBef>
              <a:buNone/>
            </a:pPr>
            <a:r>
              <a:rPr lang="en-US" altLang="zh-TW" sz="1400" dirty="0">
                <a:latin typeface="Microsoft YaHei" pitchFamily="34" charset="-122"/>
                <a:ea typeface="Microsoft YaHei" pitchFamily="34" charset="-122"/>
              </a:rPr>
              <a:t>    </a:t>
            </a:r>
            <a:r>
              <a:rPr lang="en-US" altLang="zh-TW" sz="1400" dirty="0">
                <a:solidFill>
                  <a:srgbClr val="FF0000"/>
                </a:solidFill>
                <a:latin typeface="Microsoft YaHei" pitchFamily="34" charset="-122"/>
                <a:ea typeface="Microsoft YaHei" pitchFamily="34" charset="-122"/>
              </a:rPr>
              <a:t>1) </a:t>
            </a:r>
            <a:r>
              <a:rPr lang="zh-CN" altLang="zh-TW" sz="1400" u="sng" dirty="0">
                <a:solidFill>
                  <a:srgbClr val="FF0000"/>
                </a:solidFill>
                <a:latin typeface="Microsoft YaHei" pitchFamily="34" charset="-122"/>
                <a:ea typeface="Microsoft YaHei" pitchFamily="34" charset="-122"/>
              </a:rPr>
              <a:t>确定相关方的需求和期望（见</a:t>
            </a:r>
            <a:r>
              <a:rPr lang="en-US" altLang="zh-TW" sz="1400" u="sng" dirty="0">
                <a:solidFill>
                  <a:srgbClr val="FF0000"/>
                </a:solidFill>
                <a:latin typeface="Microsoft YaHei" pitchFamily="34" charset="-122"/>
                <a:ea typeface="Microsoft YaHei" pitchFamily="34" charset="-122"/>
              </a:rPr>
              <a:t>4.2)</a:t>
            </a:r>
            <a:r>
              <a:rPr lang="zh-CN" altLang="zh-TW" sz="1400" u="sng" dirty="0">
                <a:solidFill>
                  <a:srgbClr val="FF0000"/>
                </a:solidFill>
                <a:latin typeface="Microsoft YaHei" pitchFamily="34" charset="-122"/>
                <a:ea typeface="Microsoft YaHei" pitchFamily="34" charset="-122"/>
              </a:rPr>
              <a:t>； </a:t>
            </a:r>
            <a:endParaRPr lang="zh-TW" altLang="zh-TW" sz="1400" u="sng" dirty="0">
              <a:solidFill>
                <a:srgbClr val="FF0000"/>
              </a:solidFill>
              <a:latin typeface="Microsoft YaHei" pitchFamily="34" charset="-122"/>
              <a:ea typeface="Microsoft YaHei" pitchFamily="34" charset="-122"/>
            </a:endParaRPr>
          </a:p>
          <a:p>
            <a:pPr marL="92075">
              <a:spcBef>
                <a:spcPts val="0"/>
              </a:spcBef>
              <a:buNone/>
            </a:pPr>
            <a:r>
              <a:rPr lang="en-US" altLang="zh-TW" sz="1400" dirty="0">
                <a:solidFill>
                  <a:srgbClr val="FF0000"/>
                </a:solidFill>
                <a:latin typeface="Microsoft YaHei" pitchFamily="34" charset="-122"/>
                <a:ea typeface="Microsoft YaHei" pitchFamily="34" charset="-122"/>
              </a:rPr>
              <a:t>    </a:t>
            </a:r>
            <a:r>
              <a:rPr lang="en-US" altLang="zh-TW" sz="1400" dirty="0">
                <a:latin typeface="Microsoft YaHei" pitchFamily="34" charset="-122"/>
                <a:ea typeface="Microsoft YaHei" pitchFamily="34" charset="-122"/>
              </a:rPr>
              <a:t>2) </a:t>
            </a:r>
            <a:r>
              <a:rPr lang="zh-CN" altLang="zh-TW" sz="1400" dirty="0">
                <a:latin typeface="Microsoft YaHei" pitchFamily="34" charset="-122"/>
                <a:ea typeface="Microsoft YaHei" pitchFamily="34" charset="-122"/>
              </a:rPr>
              <a:t>建立职业健康安全方针（见</a:t>
            </a:r>
            <a:r>
              <a:rPr lang="en-US" altLang="zh-TW" sz="1400" dirty="0">
                <a:latin typeface="Microsoft YaHei" pitchFamily="34" charset="-122"/>
                <a:ea typeface="Microsoft YaHei" pitchFamily="34" charset="-122"/>
              </a:rPr>
              <a:t>5.2)</a:t>
            </a:r>
            <a:r>
              <a:rPr lang="zh-CN" altLang="zh-TW" sz="1400" dirty="0">
                <a:latin typeface="Microsoft YaHei" pitchFamily="34" charset="-122"/>
                <a:ea typeface="Microsoft YaHei" pitchFamily="34" charset="-122"/>
              </a:rPr>
              <a:t>； </a:t>
            </a:r>
            <a:endParaRPr lang="zh-TW" altLang="zh-TW" sz="1400" dirty="0">
              <a:latin typeface="Microsoft YaHei" pitchFamily="34" charset="-122"/>
              <a:ea typeface="Microsoft YaHei" pitchFamily="34" charset="-122"/>
            </a:endParaRPr>
          </a:p>
          <a:p>
            <a:pPr marL="92075">
              <a:spcBef>
                <a:spcPts val="0"/>
              </a:spcBef>
              <a:buNone/>
            </a:pPr>
            <a:r>
              <a:rPr lang="en-US" altLang="zh-TW" sz="1400" dirty="0">
                <a:solidFill>
                  <a:srgbClr val="FF0000"/>
                </a:solidFill>
                <a:latin typeface="Microsoft YaHei" pitchFamily="34" charset="-122"/>
                <a:ea typeface="Microsoft YaHei" pitchFamily="34" charset="-122"/>
              </a:rPr>
              <a:t>    3) </a:t>
            </a:r>
            <a:r>
              <a:rPr lang="zh-CN" altLang="zh-TW" sz="1400" u="sng" dirty="0">
                <a:solidFill>
                  <a:srgbClr val="FF0000"/>
                </a:solidFill>
                <a:latin typeface="Microsoft YaHei" pitchFamily="34" charset="-122"/>
                <a:ea typeface="Microsoft YaHei" pitchFamily="34" charset="-122"/>
              </a:rPr>
              <a:t>适用时，指派组织的角色、职责和权限（见</a:t>
            </a:r>
            <a:r>
              <a:rPr lang="en-US" altLang="zh-TW" sz="1400" u="sng" dirty="0">
                <a:solidFill>
                  <a:srgbClr val="FF0000"/>
                </a:solidFill>
                <a:latin typeface="Microsoft YaHei" pitchFamily="34" charset="-122"/>
                <a:ea typeface="Microsoft YaHei" pitchFamily="34" charset="-122"/>
              </a:rPr>
              <a:t>5.3)</a:t>
            </a:r>
            <a:r>
              <a:rPr lang="zh-CN" altLang="zh-TW" sz="1400" u="sng" dirty="0">
                <a:solidFill>
                  <a:srgbClr val="FF0000"/>
                </a:solidFill>
                <a:latin typeface="Microsoft YaHei" pitchFamily="34" charset="-122"/>
                <a:ea typeface="Microsoft YaHei" pitchFamily="34" charset="-122"/>
              </a:rPr>
              <a:t>； </a:t>
            </a:r>
            <a:endParaRPr lang="zh-TW" altLang="zh-TW" sz="1400" u="sng" dirty="0">
              <a:solidFill>
                <a:srgbClr val="FF0000"/>
              </a:solidFill>
              <a:latin typeface="Microsoft YaHei" pitchFamily="34" charset="-122"/>
              <a:ea typeface="Microsoft YaHei" pitchFamily="34" charset="-122"/>
            </a:endParaRPr>
          </a:p>
          <a:p>
            <a:pPr marL="92075">
              <a:spcBef>
                <a:spcPts val="0"/>
              </a:spcBef>
              <a:buNone/>
            </a:pPr>
            <a:r>
              <a:rPr lang="en-US" altLang="zh-TW" sz="1400" dirty="0">
                <a:solidFill>
                  <a:srgbClr val="FF0000"/>
                </a:solidFill>
                <a:latin typeface="Microsoft YaHei" pitchFamily="34" charset="-122"/>
                <a:ea typeface="Microsoft YaHei" pitchFamily="34" charset="-122"/>
              </a:rPr>
              <a:t>    4) </a:t>
            </a:r>
            <a:r>
              <a:rPr lang="zh-CN" altLang="zh-TW" sz="1400" u="sng" dirty="0">
                <a:solidFill>
                  <a:srgbClr val="FF0000"/>
                </a:solidFill>
                <a:latin typeface="Microsoft YaHei" pitchFamily="34" charset="-122"/>
                <a:ea typeface="Microsoft YaHei" pitchFamily="34" charset="-122"/>
              </a:rPr>
              <a:t>确定如何符合法律法规和其他要求（见</a:t>
            </a:r>
            <a:r>
              <a:rPr lang="en-US" altLang="zh-TW" sz="1400" u="sng" dirty="0">
                <a:solidFill>
                  <a:srgbClr val="FF0000"/>
                </a:solidFill>
                <a:latin typeface="Microsoft YaHei" pitchFamily="34" charset="-122"/>
                <a:ea typeface="Microsoft YaHei" pitchFamily="34" charset="-122"/>
              </a:rPr>
              <a:t>6.1.3)</a:t>
            </a:r>
            <a:r>
              <a:rPr lang="zh-CN" altLang="zh-TW" sz="1400" u="sng" dirty="0">
                <a:solidFill>
                  <a:srgbClr val="FF0000"/>
                </a:solidFill>
                <a:latin typeface="Microsoft YaHei" pitchFamily="34" charset="-122"/>
                <a:ea typeface="Microsoft YaHei" pitchFamily="34" charset="-122"/>
              </a:rPr>
              <a:t>； </a:t>
            </a:r>
            <a:endParaRPr lang="zh-TW" altLang="zh-TW" sz="1400" u="sng" dirty="0">
              <a:solidFill>
                <a:srgbClr val="FF0000"/>
              </a:solidFill>
              <a:latin typeface="Microsoft YaHei" pitchFamily="34" charset="-122"/>
              <a:ea typeface="Microsoft YaHei" pitchFamily="34" charset="-122"/>
            </a:endParaRPr>
          </a:p>
          <a:p>
            <a:pPr marL="92075">
              <a:spcBef>
                <a:spcPts val="0"/>
              </a:spcBef>
              <a:buNone/>
            </a:pPr>
            <a:r>
              <a:rPr lang="en-US" altLang="zh-TW" sz="1400" dirty="0">
                <a:solidFill>
                  <a:srgbClr val="FF0000"/>
                </a:solidFill>
                <a:latin typeface="Microsoft YaHei" pitchFamily="34" charset="-122"/>
                <a:ea typeface="Microsoft YaHei" pitchFamily="34" charset="-122"/>
              </a:rPr>
              <a:t>    </a:t>
            </a:r>
            <a:r>
              <a:rPr lang="en-US" altLang="zh-TW" sz="1400" dirty="0">
                <a:latin typeface="Microsoft YaHei" pitchFamily="34" charset="-122"/>
                <a:ea typeface="Microsoft YaHei" pitchFamily="34" charset="-122"/>
              </a:rPr>
              <a:t>5) </a:t>
            </a:r>
            <a:r>
              <a:rPr lang="zh-CN" altLang="zh-TW" sz="1400" dirty="0">
                <a:latin typeface="Microsoft YaHei" pitchFamily="34" charset="-122"/>
                <a:ea typeface="Microsoft YaHei" pitchFamily="34" charset="-122"/>
              </a:rPr>
              <a:t>建立职业健康安全目标</a:t>
            </a:r>
            <a:r>
              <a:rPr lang="zh-CN" altLang="zh-TW" sz="1400" u="sng" dirty="0">
                <a:solidFill>
                  <a:srgbClr val="FF0000"/>
                </a:solidFill>
                <a:latin typeface="Microsoft YaHei" pitchFamily="34" charset="-122"/>
                <a:ea typeface="Microsoft YaHei" pitchFamily="34" charset="-122"/>
              </a:rPr>
              <a:t>并策划实现目标（见</a:t>
            </a:r>
            <a:r>
              <a:rPr lang="en-US" altLang="zh-TW" sz="1400" u="sng" dirty="0">
                <a:solidFill>
                  <a:srgbClr val="FF0000"/>
                </a:solidFill>
                <a:latin typeface="Microsoft YaHei" pitchFamily="34" charset="-122"/>
                <a:ea typeface="Microsoft YaHei" pitchFamily="34" charset="-122"/>
              </a:rPr>
              <a:t>6.2)</a:t>
            </a:r>
            <a:r>
              <a:rPr lang="zh-CN" altLang="zh-TW" sz="1400" u="sng" dirty="0">
                <a:solidFill>
                  <a:srgbClr val="FF0000"/>
                </a:solidFill>
                <a:latin typeface="Microsoft YaHei" pitchFamily="34" charset="-122"/>
                <a:ea typeface="Microsoft YaHei" pitchFamily="34" charset="-122"/>
              </a:rPr>
              <a:t>； </a:t>
            </a:r>
            <a:endParaRPr lang="zh-TW" altLang="zh-TW" sz="1400" u="sng" dirty="0">
              <a:solidFill>
                <a:srgbClr val="FF0000"/>
              </a:solidFill>
              <a:latin typeface="Microsoft YaHei" pitchFamily="34" charset="-122"/>
              <a:ea typeface="Microsoft YaHei" pitchFamily="34" charset="-122"/>
            </a:endParaRPr>
          </a:p>
          <a:p>
            <a:pPr marL="92075">
              <a:spcBef>
                <a:spcPts val="0"/>
              </a:spcBef>
              <a:buNone/>
            </a:pPr>
            <a:r>
              <a:rPr lang="en-US" altLang="zh-TW" sz="1400" dirty="0">
                <a:solidFill>
                  <a:srgbClr val="FF0000"/>
                </a:solidFill>
                <a:latin typeface="Microsoft YaHei" pitchFamily="34" charset="-122"/>
                <a:ea typeface="Microsoft YaHei" pitchFamily="34" charset="-122"/>
              </a:rPr>
              <a:t>    6) </a:t>
            </a:r>
            <a:r>
              <a:rPr lang="zh-CN" altLang="zh-TW" sz="1400" u="sng" dirty="0">
                <a:solidFill>
                  <a:srgbClr val="FF0000"/>
                </a:solidFill>
                <a:latin typeface="Microsoft YaHei" pitchFamily="34" charset="-122"/>
                <a:ea typeface="Microsoft YaHei" pitchFamily="34" charset="-122"/>
              </a:rPr>
              <a:t>确定</a:t>
            </a:r>
            <a:r>
              <a:rPr lang="zh-TW" altLang="en-US" sz="1400" u="sng" dirty="0">
                <a:solidFill>
                  <a:srgbClr val="FF0000"/>
                </a:solidFill>
                <a:latin typeface="Microsoft YaHei" pitchFamily="34" charset="-122"/>
                <a:ea typeface="Microsoft YaHei" pitchFamily="34" charset="-122"/>
              </a:rPr>
              <a:t>適用的</a:t>
            </a:r>
            <a:r>
              <a:rPr lang="zh-CN" altLang="zh-TW" sz="1400" u="sng" dirty="0">
                <a:solidFill>
                  <a:srgbClr val="FF0000"/>
                </a:solidFill>
                <a:latin typeface="Microsoft YaHei" pitchFamily="34" charset="-122"/>
                <a:ea typeface="Microsoft YaHei" pitchFamily="34" charset="-122"/>
              </a:rPr>
              <a:t>外包、采购和承包商的控制（见</a:t>
            </a:r>
            <a:r>
              <a:rPr lang="en-US" altLang="zh-TW" sz="1400" u="sng" dirty="0">
                <a:solidFill>
                  <a:srgbClr val="FF0000"/>
                </a:solidFill>
                <a:latin typeface="Microsoft YaHei" pitchFamily="34" charset="-122"/>
                <a:ea typeface="Microsoft YaHei" pitchFamily="34" charset="-122"/>
              </a:rPr>
              <a:t>8.1.4</a:t>
            </a:r>
            <a:r>
              <a:rPr lang="zh-CN" altLang="zh-TW" sz="1400" u="sng" dirty="0">
                <a:solidFill>
                  <a:srgbClr val="FF0000"/>
                </a:solidFill>
                <a:latin typeface="Microsoft YaHei" pitchFamily="34" charset="-122"/>
                <a:ea typeface="Microsoft YaHei" pitchFamily="34" charset="-122"/>
              </a:rPr>
              <a:t>）； </a:t>
            </a:r>
            <a:endParaRPr lang="zh-TW" altLang="zh-TW" sz="1400" u="sng" dirty="0">
              <a:solidFill>
                <a:srgbClr val="FF0000"/>
              </a:solidFill>
              <a:latin typeface="Microsoft YaHei" pitchFamily="34" charset="-122"/>
              <a:ea typeface="Microsoft YaHei" pitchFamily="34" charset="-122"/>
            </a:endParaRPr>
          </a:p>
          <a:p>
            <a:pPr marL="92075">
              <a:spcBef>
                <a:spcPts val="0"/>
              </a:spcBef>
              <a:buNone/>
            </a:pPr>
            <a:r>
              <a:rPr lang="en-US" altLang="zh-TW" sz="1400" dirty="0">
                <a:solidFill>
                  <a:srgbClr val="FF0000"/>
                </a:solidFill>
                <a:latin typeface="Microsoft YaHei" pitchFamily="34" charset="-122"/>
                <a:ea typeface="Microsoft YaHei" pitchFamily="34" charset="-122"/>
              </a:rPr>
              <a:t>    7) </a:t>
            </a:r>
            <a:r>
              <a:rPr lang="zh-CN" altLang="zh-TW" sz="1400" u="sng" dirty="0">
                <a:solidFill>
                  <a:srgbClr val="FF0000"/>
                </a:solidFill>
                <a:latin typeface="Microsoft YaHei" pitchFamily="34" charset="-122"/>
                <a:ea typeface="Microsoft YaHei" pitchFamily="34" charset="-122"/>
              </a:rPr>
              <a:t>确定监视，测量和评</a:t>
            </a:r>
            <a:r>
              <a:rPr lang="zh-TW" altLang="en-US" sz="1400" u="sng" dirty="0">
                <a:solidFill>
                  <a:srgbClr val="FF0000"/>
                </a:solidFill>
                <a:latin typeface="Microsoft YaHei" pitchFamily="34" charset="-122"/>
                <a:ea typeface="Microsoft YaHei" pitchFamily="34" charset="-122"/>
              </a:rPr>
              <a:t>价</a:t>
            </a:r>
            <a:r>
              <a:rPr lang="zh-CN" altLang="zh-TW" sz="1400" u="sng" dirty="0">
                <a:solidFill>
                  <a:srgbClr val="FF0000"/>
                </a:solidFill>
                <a:latin typeface="Microsoft YaHei" pitchFamily="34" charset="-122"/>
                <a:ea typeface="Microsoft YaHei" pitchFamily="34" charset="-122"/>
              </a:rPr>
              <a:t>的</a:t>
            </a:r>
            <a:r>
              <a:rPr lang="zh-TW" altLang="en-US" sz="1400" u="sng" dirty="0">
                <a:solidFill>
                  <a:srgbClr val="FF0000"/>
                </a:solidFill>
                <a:latin typeface="Microsoft YaHei" pitchFamily="34" charset="-122"/>
                <a:ea typeface="Microsoft YaHei" pitchFamily="34" charset="-122"/>
              </a:rPr>
              <a:t>內容</a:t>
            </a:r>
            <a:r>
              <a:rPr lang="zh-CN" altLang="zh-TW" sz="1400" u="sng" dirty="0">
                <a:solidFill>
                  <a:srgbClr val="FF0000"/>
                </a:solidFill>
                <a:latin typeface="Microsoft YaHei" pitchFamily="34" charset="-122"/>
                <a:ea typeface="Microsoft YaHei" pitchFamily="34" charset="-122"/>
              </a:rPr>
              <a:t>（见</a:t>
            </a:r>
            <a:r>
              <a:rPr lang="en-US" altLang="zh-TW" sz="1400" u="sng" dirty="0">
                <a:solidFill>
                  <a:srgbClr val="FF0000"/>
                </a:solidFill>
                <a:latin typeface="Microsoft YaHei" pitchFamily="34" charset="-122"/>
                <a:ea typeface="Microsoft YaHei" pitchFamily="34" charset="-122"/>
              </a:rPr>
              <a:t>9.1.1</a:t>
            </a:r>
            <a:r>
              <a:rPr lang="zh-CN" altLang="zh-TW" sz="1400" u="sng" dirty="0">
                <a:solidFill>
                  <a:srgbClr val="FF0000"/>
                </a:solidFill>
                <a:latin typeface="Microsoft YaHei" pitchFamily="34" charset="-122"/>
                <a:ea typeface="Microsoft YaHei" pitchFamily="34" charset="-122"/>
              </a:rPr>
              <a:t>）</a:t>
            </a:r>
            <a:r>
              <a:rPr lang="en-US" altLang="zh-TW" sz="1400" u="sng" dirty="0">
                <a:solidFill>
                  <a:srgbClr val="FF0000"/>
                </a:solidFill>
                <a:latin typeface="Microsoft YaHei" pitchFamily="34" charset="-122"/>
                <a:ea typeface="Microsoft YaHei" pitchFamily="34" charset="-122"/>
              </a:rPr>
              <a:t>;</a:t>
            </a:r>
            <a:endParaRPr lang="zh-TW" altLang="zh-TW" sz="1400" u="sng" dirty="0">
              <a:solidFill>
                <a:srgbClr val="FF0000"/>
              </a:solidFill>
              <a:latin typeface="Microsoft YaHei" pitchFamily="34" charset="-122"/>
              <a:ea typeface="Microsoft YaHei" pitchFamily="34" charset="-122"/>
            </a:endParaRPr>
          </a:p>
          <a:p>
            <a:pPr marL="92075">
              <a:spcBef>
                <a:spcPts val="0"/>
              </a:spcBef>
              <a:buNone/>
            </a:pPr>
            <a:r>
              <a:rPr lang="en-US" altLang="zh-TW" sz="1400" dirty="0">
                <a:solidFill>
                  <a:srgbClr val="FF0000"/>
                </a:solidFill>
                <a:latin typeface="Microsoft YaHei" pitchFamily="34" charset="-122"/>
                <a:ea typeface="Microsoft YaHei" pitchFamily="34" charset="-122"/>
              </a:rPr>
              <a:t>    8) </a:t>
            </a:r>
            <a:r>
              <a:rPr lang="zh-CN" altLang="zh-TW" sz="1400" u="sng" dirty="0">
                <a:solidFill>
                  <a:srgbClr val="FF0000"/>
                </a:solidFill>
                <a:latin typeface="Microsoft YaHei" pitchFamily="34" charset="-122"/>
                <a:ea typeface="Microsoft YaHei" pitchFamily="34" charset="-122"/>
              </a:rPr>
              <a:t>策划，建立，实施和</a:t>
            </a:r>
            <a:r>
              <a:rPr lang="zh-TW" altLang="en-US" sz="1400" u="sng" dirty="0">
                <a:solidFill>
                  <a:srgbClr val="FF0000"/>
                </a:solidFill>
                <a:latin typeface="Microsoft YaHei" pitchFamily="34" charset="-122"/>
                <a:ea typeface="Microsoft YaHei" pitchFamily="34" charset="-122"/>
              </a:rPr>
              <a:t>保</a:t>
            </a:r>
            <a:r>
              <a:rPr lang="zh-CN" altLang="zh-TW" sz="1400" u="sng" dirty="0">
                <a:solidFill>
                  <a:srgbClr val="FF0000"/>
                </a:solidFill>
                <a:latin typeface="Microsoft YaHei" pitchFamily="34" charset="-122"/>
                <a:ea typeface="Microsoft YaHei" pitchFamily="34" charset="-122"/>
              </a:rPr>
              <a:t>持审核方案（见</a:t>
            </a:r>
            <a:r>
              <a:rPr lang="en-US" altLang="zh-TW" sz="1400" u="sng" dirty="0">
                <a:solidFill>
                  <a:srgbClr val="FF0000"/>
                </a:solidFill>
                <a:latin typeface="Microsoft YaHei" pitchFamily="34" charset="-122"/>
                <a:ea typeface="Microsoft YaHei" pitchFamily="34" charset="-122"/>
              </a:rPr>
              <a:t>9.2.2</a:t>
            </a:r>
            <a:r>
              <a:rPr lang="zh-CN" altLang="zh-TW" sz="1400" u="sng" dirty="0">
                <a:solidFill>
                  <a:srgbClr val="FF0000"/>
                </a:solidFill>
                <a:latin typeface="Microsoft YaHei" pitchFamily="34" charset="-122"/>
                <a:ea typeface="Microsoft YaHei" pitchFamily="34" charset="-122"/>
              </a:rPr>
              <a:t>）</a:t>
            </a:r>
            <a:r>
              <a:rPr lang="en-US" altLang="zh-TW" sz="1400" u="sng" dirty="0">
                <a:solidFill>
                  <a:srgbClr val="FF0000"/>
                </a:solidFill>
                <a:latin typeface="Microsoft YaHei" pitchFamily="34" charset="-122"/>
                <a:ea typeface="Microsoft YaHei" pitchFamily="34" charset="-122"/>
              </a:rPr>
              <a:t>;</a:t>
            </a:r>
            <a:endParaRPr lang="zh-TW" altLang="zh-TW" sz="1400" u="sng" dirty="0">
              <a:solidFill>
                <a:srgbClr val="FF0000"/>
              </a:solidFill>
              <a:latin typeface="Microsoft YaHei" pitchFamily="34" charset="-122"/>
              <a:ea typeface="Microsoft YaHei" pitchFamily="34" charset="-122"/>
            </a:endParaRPr>
          </a:p>
          <a:p>
            <a:pPr marL="92075">
              <a:spcBef>
                <a:spcPts val="0"/>
              </a:spcBef>
              <a:buNone/>
            </a:pPr>
            <a:r>
              <a:rPr lang="en-US" altLang="zh-TW" sz="1400" dirty="0">
                <a:solidFill>
                  <a:srgbClr val="FF0000"/>
                </a:solidFill>
                <a:latin typeface="Microsoft YaHei" pitchFamily="34" charset="-122"/>
                <a:ea typeface="Microsoft YaHei" pitchFamily="34" charset="-122"/>
              </a:rPr>
              <a:t>    9) </a:t>
            </a:r>
            <a:r>
              <a:rPr lang="zh-TW" altLang="en-US" sz="1400" u="sng" dirty="0">
                <a:solidFill>
                  <a:srgbClr val="FF0000"/>
                </a:solidFill>
                <a:latin typeface="Microsoft YaHei" pitchFamily="34" charset="-122"/>
                <a:ea typeface="Microsoft YaHei" pitchFamily="34" charset="-122"/>
              </a:rPr>
              <a:t>確保</a:t>
            </a:r>
            <a:r>
              <a:rPr lang="zh-CN" altLang="zh-TW" sz="1400" u="sng" dirty="0">
                <a:solidFill>
                  <a:srgbClr val="FF0000"/>
                </a:solidFill>
                <a:latin typeface="Microsoft YaHei" pitchFamily="34" charset="-122"/>
                <a:ea typeface="Microsoft YaHei" pitchFamily="34" charset="-122"/>
              </a:rPr>
              <a:t>持续改进（见</a:t>
            </a:r>
            <a:r>
              <a:rPr lang="en-US" altLang="zh-TW" sz="1400" u="sng" dirty="0">
                <a:solidFill>
                  <a:srgbClr val="FF0000"/>
                </a:solidFill>
                <a:latin typeface="Microsoft YaHei" pitchFamily="34" charset="-122"/>
                <a:ea typeface="Microsoft YaHei" pitchFamily="34" charset="-122"/>
              </a:rPr>
              <a:t>10.3)</a:t>
            </a:r>
            <a:r>
              <a:rPr lang="zh-CN" altLang="zh-TW" sz="1400" u="sng" dirty="0">
                <a:solidFill>
                  <a:srgbClr val="FF0000"/>
                </a:solidFill>
                <a:latin typeface="Microsoft YaHei" pitchFamily="34" charset="-122"/>
                <a:ea typeface="Microsoft YaHei" pitchFamily="34" charset="-122"/>
              </a:rPr>
              <a:t>。</a:t>
            </a:r>
            <a:endParaRPr lang="zh-TW" altLang="en-US" sz="1400" u="sng" dirty="0">
              <a:solidFill>
                <a:srgbClr val="FF0000"/>
              </a:solidFill>
              <a:latin typeface="Microsoft YaHei" pitchFamily="34" charset="-122"/>
              <a:ea typeface="Microsoft YaHei" pitchFamily="34" charset="-122"/>
            </a:endParaRPr>
          </a:p>
          <a:p>
            <a:pPr>
              <a:buNone/>
            </a:pPr>
            <a:endParaRPr lang="zh-TW" altLang="en-US" sz="1000" dirty="0">
              <a:solidFill>
                <a:srgbClr val="FF0000"/>
              </a:solidFill>
              <a:latin typeface="Microsoft YaHei" pitchFamily="34" charset="-122"/>
              <a:ea typeface="Microsoft YaHei" pitchFamily="34" charset="-122"/>
            </a:endParaRPr>
          </a:p>
        </p:txBody>
      </p:sp>
      <p:sp>
        <p:nvSpPr>
          <p:cNvPr id="7" name="剪去單一角落矩形 6"/>
          <p:cNvSpPr/>
          <p:nvPr/>
        </p:nvSpPr>
        <p:spPr bwMode="auto">
          <a:xfrm>
            <a:off x="7177398" y="52264"/>
            <a:ext cx="1643074" cy="428628"/>
          </a:xfrm>
          <a:prstGeom prst="snip1Rect">
            <a:avLst>
              <a:gd name="adj" fmla="val 38395"/>
            </a:avLst>
          </a:prstGeom>
          <a:solidFill>
            <a:srgbClr val="3333CC"/>
          </a:solidFill>
          <a:ln w="3175" cap="flat" cmpd="sng" algn="ctr">
            <a:solidFill>
              <a:srgbClr val="FFFF00"/>
            </a:solidFill>
            <a:prstDash val="solid"/>
            <a:round/>
            <a:headEnd type="none" w="med" len="med"/>
            <a:tailEnd type="none" w="med" len="med"/>
          </a:ln>
          <a:effectLst>
            <a:outerShdw blurRad="50800" dist="38100" dir="2700000" algn="tl" rotWithShape="0">
              <a:srgbClr val="000099">
                <a:alpha val="40000"/>
              </a:srgbClr>
            </a:outerShdw>
          </a:effectLst>
          <a:scene3d>
            <a:camera prst="orthographicFront"/>
            <a:lightRig rig="threePt" dir="t"/>
          </a:scene3d>
          <a:sp3d>
            <a:bevelT w="165100" prst="coolSlan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en-US" altLang="zh-TW" sz="2000" b="1" dirty="0">
                <a:solidFill>
                  <a:schemeClr val="bg1"/>
                </a:solidFill>
                <a:latin typeface="Arial" pitchFamily="34" charset="0"/>
                <a:cs typeface="Arial" pitchFamily="34" charset="0"/>
              </a:rPr>
              <a:t>ISO 45001</a:t>
            </a:r>
            <a:endParaRPr lang="zh-TW" altLang="en-US" sz="2000" b="1" dirty="0">
              <a:solidFill>
                <a:schemeClr val="bg1"/>
              </a:solidFill>
              <a:latin typeface="Arial" pitchFamily="34" charset="0"/>
              <a:cs typeface="Arial" pitchFamily="34" charset="0"/>
            </a:endParaRPr>
          </a:p>
        </p:txBody>
      </p:sp>
      <p:pic>
        <p:nvPicPr>
          <p:cNvPr id="1375234" name="Picture 2" descr="D:\ABSI\暫時-00(OHS)\consultation-1.jpg"/>
          <p:cNvPicPr>
            <a:picLocks noChangeAspect="1" noChangeArrowheads="1"/>
          </p:cNvPicPr>
          <p:nvPr/>
        </p:nvPicPr>
        <p:blipFill>
          <a:blip r:embed="rId3" cstate="print"/>
          <a:srcRect/>
          <a:stretch>
            <a:fillRect/>
          </a:stretch>
        </p:blipFill>
        <p:spPr bwMode="auto">
          <a:xfrm>
            <a:off x="7308304" y="2724157"/>
            <a:ext cx="1468190" cy="844485"/>
          </a:xfrm>
          <a:prstGeom prst="rect">
            <a:avLst/>
          </a:prstGeom>
          <a:noFill/>
        </p:spPr>
      </p:pic>
      <p:pic>
        <p:nvPicPr>
          <p:cNvPr id="1375235" name="Picture 3" descr="D:\ABSI\暫時-00(OHS)\consultation-5.jpg"/>
          <p:cNvPicPr>
            <a:picLocks noChangeAspect="1" noChangeArrowheads="1"/>
          </p:cNvPicPr>
          <p:nvPr/>
        </p:nvPicPr>
        <p:blipFill>
          <a:blip r:embed="rId4" cstate="print"/>
          <a:srcRect/>
          <a:stretch>
            <a:fillRect/>
          </a:stretch>
        </p:blipFill>
        <p:spPr bwMode="auto">
          <a:xfrm>
            <a:off x="6012161" y="3568642"/>
            <a:ext cx="1860445" cy="920111"/>
          </a:xfrm>
          <a:prstGeom prst="rect">
            <a:avLst/>
          </a:prstGeom>
          <a:noFill/>
        </p:spPr>
      </p:pic>
      <p:sp>
        <p:nvSpPr>
          <p:cNvPr id="8" name="流程圖: 文件 7"/>
          <p:cNvSpPr/>
          <p:nvPr/>
        </p:nvSpPr>
        <p:spPr bwMode="auto">
          <a:xfrm>
            <a:off x="179512" y="142274"/>
            <a:ext cx="1080120" cy="432048"/>
          </a:xfrm>
          <a:prstGeom prst="flowChartDocument">
            <a:avLst/>
          </a:prstGeom>
          <a:solidFill>
            <a:srgbClr val="FFFF00"/>
          </a:solidFill>
          <a:ln w="19050" cap="flat" cmpd="sng" algn="ctr">
            <a:solidFill>
              <a:schemeClr val="accent1"/>
            </a:solidFill>
            <a:prstDash val="solid"/>
            <a:round/>
            <a:headEnd type="none" w="med" len="med"/>
            <a:tailEnd type="none" w="med" len="med"/>
          </a:ln>
          <a:effectLst>
            <a:outerShdw blurRad="50800" dist="63500" dir="2700000" sx="102000" sy="102000" algn="tl" rotWithShape="0">
              <a:srgbClr val="FF0000">
                <a:alpha val="40000"/>
              </a:srgb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2000" b="1" dirty="0">
                <a:solidFill>
                  <a:srgbClr val="000099"/>
                </a:solidFill>
                <a:latin typeface="Microsoft YaHei" pitchFamily="34" charset="-122"/>
                <a:ea typeface="Microsoft YaHei" pitchFamily="34" charset="-122"/>
                <a:cs typeface="Tahoma" pitchFamily="34" charset="0"/>
              </a:rPr>
              <a:t>变化 </a:t>
            </a:r>
            <a:r>
              <a:rPr lang="en-US" altLang="zh-TW" sz="2000" b="1" dirty="0">
                <a:solidFill>
                  <a:srgbClr val="000099"/>
                </a:solidFill>
                <a:latin typeface="Microsoft YaHei" pitchFamily="34" charset="-122"/>
                <a:ea typeface="Microsoft YaHei" pitchFamily="34" charset="-122"/>
                <a:cs typeface="Tahoma" pitchFamily="34" charset="0"/>
              </a:rPr>
              <a:t>5</a:t>
            </a:r>
            <a:endParaRPr lang="zh-TW" altLang="en-US" sz="2000" b="1" dirty="0">
              <a:solidFill>
                <a:srgbClr val="000099"/>
              </a:solidFill>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987659199"/>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a:xfrm>
            <a:off x="1691680" y="88268"/>
            <a:ext cx="7114152" cy="628834"/>
          </a:xfrm>
        </p:spPr>
        <p:txBody>
          <a:bodyPr>
            <a:normAutofit fontScale="90000"/>
          </a:bodyPr>
          <a:lstStyle/>
          <a:p>
            <a:r>
              <a:rPr lang="en-GB" sz="2400" dirty="0">
                <a:solidFill>
                  <a:prstClr val="black"/>
                </a:solidFill>
                <a:latin typeface="微软雅黑" pitchFamily="34" charset="-122"/>
                <a:ea typeface="微软雅黑" pitchFamily="34" charset="-122"/>
              </a:rPr>
              <a:t>5 </a:t>
            </a:r>
            <a:r>
              <a:rPr lang="zh-CN" altLang="en-US" sz="2400" dirty="0">
                <a:solidFill>
                  <a:prstClr val="black"/>
                </a:solidFill>
                <a:latin typeface="微软雅黑" pitchFamily="34" charset="-122"/>
                <a:ea typeface="微软雅黑" pitchFamily="34" charset="-122"/>
              </a:rPr>
              <a:t>领导作用</a:t>
            </a:r>
            <a:r>
              <a:rPr lang="en-GB" altLang="zh-CN" sz="2400" dirty="0">
                <a:solidFill>
                  <a:prstClr val="black"/>
                </a:solidFill>
                <a:latin typeface="微软雅黑" pitchFamily="34" charset="-122"/>
                <a:ea typeface="微软雅黑" pitchFamily="34" charset="-122"/>
              </a:rPr>
              <a:t> </a:t>
            </a:r>
            <a:r>
              <a:rPr lang="en-US" altLang="zh-CN" sz="2400" dirty="0">
                <a:solidFill>
                  <a:prstClr val="black"/>
                </a:solidFill>
                <a:latin typeface="微软雅黑" pitchFamily="34" charset="-122"/>
                <a:ea typeface="微软雅黑" pitchFamily="34" charset="-122"/>
              </a:rPr>
              <a:t/>
            </a:r>
            <a:br>
              <a:rPr lang="en-US" altLang="zh-CN" sz="2400" dirty="0">
                <a:solidFill>
                  <a:prstClr val="black"/>
                </a:solidFill>
                <a:latin typeface="微软雅黑" pitchFamily="34" charset="-122"/>
                <a:ea typeface="微软雅黑" pitchFamily="34" charset="-122"/>
              </a:rPr>
            </a:br>
            <a:r>
              <a:rPr lang="en-US" altLang="zh-TW" sz="2400" dirty="0">
                <a:solidFill>
                  <a:srgbClr val="FF0000"/>
                </a:solidFill>
                <a:latin typeface="微软雅黑" pitchFamily="34" charset="-122"/>
                <a:ea typeface="微软雅黑" pitchFamily="34" charset="-122"/>
              </a:rPr>
              <a:t>5.4</a:t>
            </a:r>
            <a:r>
              <a:rPr lang="zh-TW" altLang="en-US"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工作人员的协商和参与</a:t>
            </a:r>
            <a:r>
              <a:rPr lang="zh-TW" altLang="en-US" sz="2400" dirty="0">
                <a:solidFill>
                  <a:srgbClr val="FF0000"/>
                </a:solidFill>
                <a:latin typeface="微软雅黑" pitchFamily="34" charset="-122"/>
                <a:ea typeface="微软雅黑" pitchFamily="34" charset="-122"/>
              </a:rPr>
              <a:t> </a:t>
            </a:r>
            <a:r>
              <a:rPr lang="en-US" altLang="zh-TW" sz="2400" dirty="0">
                <a:solidFill>
                  <a:srgbClr val="FF0000"/>
                </a:solidFill>
                <a:latin typeface="微软雅黑" pitchFamily="34" charset="-122"/>
                <a:ea typeface="微软雅黑" pitchFamily="34" charset="-122"/>
              </a:rPr>
              <a:t> (2/2)</a:t>
            </a:r>
            <a:r>
              <a:rPr lang="en-GB" altLang="zh-TW" sz="2400" dirty="0">
                <a:solidFill>
                  <a:srgbClr val="FF0000"/>
                </a:solidFill>
                <a:latin typeface="微软雅黑" pitchFamily="34" charset="-122"/>
                <a:ea typeface="微软雅黑" pitchFamily="34" charset="-122"/>
              </a:rPr>
              <a:t/>
            </a:r>
            <a:br>
              <a:rPr lang="en-GB" altLang="zh-TW" sz="2400" dirty="0">
                <a:solidFill>
                  <a:srgbClr val="FF0000"/>
                </a:solidFill>
                <a:latin typeface="微软雅黑" pitchFamily="34" charset="-122"/>
                <a:ea typeface="微软雅黑" pitchFamily="34" charset="-122"/>
              </a:rPr>
            </a:br>
            <a:r>
              <a:rPr lang="en-GB" sz="2400" dirty="0">
                <a:solidFill>
                  <a:prstClr val="black"/>
                </a:solidFill>
                <a:latin typeface="微软雅黑" pitchFamily="34" charset="-122"/>
                <a:ea typeface="微软雅黑" pitchFamily="34" charset="-122"/>
              </a:rPr>
              <a:t/>
            </a:r>
            <a:br>
              <a:rPr lang="en-GB" sz="2400" dirty="0">
                <a:solidFill>
                  <a:prstClr val="black"/>
                </a:solidFill>
                <a:latin typeface="微软雅黑" pitchFamily="34" charset="-122"/>
                <a:ea typeface="微软雅黑" pitchFamily="34" charset="-122"/>
              </a:rPr>
            </a:br>
            <a:r>
              <a:rPr lang="en-GB" dirty="0" smtClean="0">
                <a:solidFill>
                  <a:prstClr val="black"/>
                </a:solidFill>
                <a:latin typeface="微软雅黑" pitchFamily="34" charset="-122"/>
                <a:ea typeface="微软雅黑" pitchFamily="34" charset="-122"/>
              </a:rPr>
              <a:t/>
            </a:r>
            <a:br>
              <a:rPr lang="en-GB" dirty="0" smtClean="0">
                <a:solidFill>
                  <a:prstClr val="black"/>
                </a:solidFill>
                <a:latin typeface="微软雅黑" pitchFamily="34" charset="-122"/>
                <a:ea typeface="微软雅黑" pitchFamily="34" charset="-122"/>
              </a:rPr>
            </a:br>
            <a:r>
              <a:rPr lang="en-US" altLang="zh-TW" dirty="0" smtClean="0">
                <a:latin typeface="Microsoft YaHei" pitchFamily="34" charset="-122"/>
                <a:ea typeface="Microsoft YaHei" pitchFamily="34" charset="-122"/>
              </a:rPr>
              <a:t/>
            </a:r>
            <a:br>
              <a:rPr lang="en-US" altLang="zh-TW" dirty="0" smtClean="0">
                <a:latin typeface="Microsoft YaHei" pitchFamily="34" charset="-122"/>
                <a:ea typeface="Microsoft YaHei" pitchFamily="34" charset="-122"/>
              </a:rPr>
            </a:br>
            <a:r>
              <a:rPr lang="en-GB" dirty="0" smtClean="0">
                <a:solidFill>
                  <a:prstClr val="black"/>
                </a:solidFill>
                <a:latin typeface="微软雅黑" pitchFamily="34" charset="-122"/>
                <a:ea typeface="微软雅黑" pitchFamily="34" charset="-122"/>
              </a:rPr>
              <a:t/>
            </a:r>
            <a:br>
              <a:rPr lang="en-GB" dirty="0" smtClean="0">
                <a:solidFill>
                  <a:prstClr val="black"/>
                </a:solidFill>
                <a:latin typeface="微软雅黑" pitchFamily="34" charset="-122"/>
                <a:ea typeface="微软雅黑" pitchFamily="34" charset="-122"/>
              </a:rPr>
            </a:br>
            <a:r>
              <a:rPr lang="zh-TW" altLang="en-US" dirty="0" smtClean="0">
                <a:latin typeface="Microsoft YaHei" pitchFamily="34" charset="-122"/>
                <a:ea typeface="Microsoft YaHei" pitchFamily="34" charset="-122"/>
              </a:rPr>
              <a:t/>
            </a:r>
            <a:br>
              <a:rPr lang="zh-TW" altLang="en-US" dirty="0" smtClean="0">
                <a:latin typeface="Microsoft YaHei" pitchFamily="34" charset="-122"/>
                <a:ea typeface="Microsoft YaHei" pitchFamily="34" charset="-122"/>
              </a:rPr>
            </a:br>
            <a:r>
              <a:rPr lang="zh-TW" altLang="en-US" dirty="0" smtClean="0">
                <a:latin typeface="Microsoft YaHei" pitchFamily="34" charset="-122"/>
                <a:ea typeface="Microsoft YaHei" pitchFamily="34" charset="-122"/>
              </a:rPr>
              <a:t/>
            </a:r>
            <a:br>
              <a:rPr lang="zh-TW" altLang="en-US" dirty="0" smtClean="0">
                <a:latin typeface="Microsoft YaHei" pitchFamily="34" charset="-122"/>
                <a:ea typeface="Microsoft YaHei" pitchFamily="34" charset="-122"/>
              </a:rPr>
            </a:br>
            <a:endParaRPr lang="zh-TW" altLang="en-US" dirty="0"/>
          </a:p>
        </p:txBody>
      </p:sp>
      <p:sp>
        <p:nvSpPr>
          <p:cNvPr id="12" name="內容版面配置區 11"/>
          <p:cNvSpPr>
            <a:spLocks noGrp="1"/>
          </p:cNvSpPr>
          <p:nvPr>
            <p:ph idx="1"/>
          </p:nvPr>
        </p:nvSpPr>
        <p:spPr>
          <a:xfrm>
            <a:off x="179512" y="863355"/>
            <a:ext cx="8784976" cy="3708412"/>
          </a:xfrm>
          <a:ln w="3175">
            <a:solidFill>
              <a:schemeClr val="tx2"/>
            </a:solidFill>
            <a:prstDash val="sysDash"/>
          </a:ln>
        </p:spPr>
        <p:txBody>
          <a:bodyPr>
            <a:normAutofit/>
          </a:bodyPr>
          <a:lstStyle/>
          <a:p>
            <a:pPr marL="266700" indent="-266700">
              <a:buFont typeface="+mj-lt"/>
              <a:buAutoNum type="alphaLcParenR" startAt="5"/>
            </a:pPr>
            <a:r>
              <a:rPr lang="zh-CN" altLang="zh-TW" sz="1400" u="sng" dirty="0">
                <a:solidFill>
                  <a:schemeClr val="tx2"/>
                </a:solidFill>
                <a:latin typeface="Microsoft YaHei" pitchFamily="34" charset="-122"/>
                <a:ea typeface="Microsoft YaHei" pitchFamily="34" charset="-122"/>
              </a:rPr>
              <a:t>强调非管理性工作人员在以下方面的参与： </a:t>
            </a:r>
            <a:endParaRPr lang="zh-TW" altLang="zh-TW" sz="1400" u="sng" dirty="0">
              <a:solidFill>
                <a:schemeClr val="tx2"/>
              </a:solidFill>
              <a:latin typeface="Microsoft YaHei" pitchFamily="34" charset="-122"/>
              <a:ea typeface="Microsoft YaHei" pitchFamily="34" charset="-122"/>
            </a:endParaRPr>
          </a:p>
          <a:p>
            <a:pPr marL="0" indent="0">
              <a:spcBef>
                <a:spcPts val="0"/>
              </a:spcBef>
              <a:buNone/>
            </a:pPr>
            <a:r>
              <a:rPr lang="en-US" altLang="zh-TW" sz="1400" dirty="0">
                <a:latin typeface="Microsoft YaHei" pitchFamily="34" charset="-122"/>
                <a:ea typeface="Microsoft YaHei" pitchFamily="34" charset="-122"/>
              </a:rPr>
              <a:t>    </a:t>
            </a:r>
            <a:r>
              <a:rPr lang="en-US" altLang="zh-TW" sz="1400" dirty="0">
                <a:solidFill>
                  <a:schemeClr val="tx2"/>
                </a:solidFill>
                <a:latin typeface="Microsoft YaHei" pitchFamily="34" charset="-122"/>
                <a:ea typeface="Microsoft YaHei" pitchFamily="34" charset="-122"/>
              </a:rPr>
              <a:t>1) </a:t>
            </a:r>
            <a:r>
              <a:rPr lang="zh-CN" altLang="zh-TW" sz="1400" u="sng" dirty="0">
                <a:solidFill>
                  <a:schemeClr val="tx2"/>
                </a:solidFill>
                <a:latin typeface="Microsoft YaHei" pitchFamily="34" charset="-122"/>
                <a:ea typeface="Microsoft YaHei" pitchFamily="34" charset="-122"/>
              </a:rPr>
              <a:t>确定其协商和参与的机制； </a:t>
            </a:r>
            <a:endParaRPr lang="zh-TW" altLang="zh-TW" sz="1400" u="sng" dirty="0">
              <a:solidFill>
                <a:schemeClr val="tx2"/>
              </a:solidFill>
              <a:latin typeface="Microsoft YaHei" pitchFamily="34" charset="-122"/>
              <a:ea typeface="Microsoft YaHei" pitchFamily="34" charset="-122"/>
            </a:endParaRPr>
          </a:p>
          <a:p>
            <a:pPr marL="0" indent="0">
              <a:spcBef>
                <a:spcPts val="0"/>
              </a:spcBef>
              <a:buNone/>
            </a:pPr>
            <a:r>
              <a:rPr lang="en-US" altLang="zh-TW" sz="1400" dirty="0">
                <a:latin typeface="Microsoft YaHei" pitchFamily="34" charset="-122"/>
                <a:ea typeface="Microsoft YaHei" pitchFamily="34" charset="-122"/>
              </a:rPr>
              <a:t>    2) </a:t>
            </a:r>
            <a:r>
              <a:rPr lang="zh-CN" altLang="zh-TW" sz="1400" dirty="0">
                <a:latin typeface="Microsoft YaHei" pitchFamily="34" charset="-122"/>
                <a:ea typeface="Microsoft YaHei" pitchFamily="34" charset="-122"/>
              </a:rPr>
              <a:t>危险源识别和风险和</a:t>
            </a:r>
            <a:r>
              <a:rPr lang="zh-CN" altLang="zh-TW" sz="1400" u="sng" dirty="0">
                <a:solidFill>
                  <a:schemeClr val="tx2"/>
                </a:solidFill>
                <a:latin typeface="Microsoft YaHei" pitchFamily="34" charset="-122"/>
                <a:ea typeface="Microsoft YaHei" pitchFamily="34" charset="-122"/>
              </a:rPr>
              <a:t>机遇</a:t>
            </a:r>
            <a:r>
              <a:rPr lang="zh-CN" altLang="zh-TW" sz="1400" dirty="0">
                <a:latin typeface="Microsoft YaHei" pitchFamily="34" charset="-122"/>
                <a:ea typeface="Microsoft YaHei" pitchFamily="34" charset="-122"/>
              </a:rPr>
              <a:t>的评</a:t>
            </a:r>
            <a:r>
              <a:rPr lang="zh-TW" altLang="en-US" sz="1400" dirty="0">
                <a:latin typeface="Microsoft YaHei" pitchFamily="34" charset="-122"/>
                <a:ea typeface="Microsoft YaHei" pitchFamily="34" charset="-122"/>
              </a:rPr>
              <a:t>价</a:t>
            </a:r>
            <a:r>
              <a:rPr lang="zh-CN" altLang="zh-TW" sz="1400" dirty="0">
                <a:latin typeface="Microsoft YaHei" pitchFamily="34" charset="-122"/>
                <a:ea typeface="Microsoft YaHei" pitchFamily="34" charset="-122"/>
              </a:rPr>
              <a:t>（见</a:t>
            </a:r>
            <a:r>
              <a:rPr lang="en-US" altLang="zh-TW" sz="1400" dirty="0">
                <a:latin typeface="Microsoft YaHei" pitchFamily="34" charset="-122"/>
                <a:ea typeface="Microsoft YaHei" pitchFamily="34" charset="-122"/>
              </a:rPr>
              <a:t>6.1.1</a:t>
            </a:r>
            <a:r>
              <a:rPr lang="zh-CN" altLang="zh-TW" sz="1400" dirty="0">
                <a:latin typeface="Microsoft YaHei" pitchFamily="34" charset="-122"/>
                <a:ea typeface="Microsoft YaHei" pitchFamily="34" charset="-122"/>
              </a:rPr>
              <a:t>和</a:t>
            </a:r>
            <a:r>
              <a:rPr lang="en-US" altLang="zh-TW" sz="1400" dirty="0">
                <a:latin typeface="Microsoft YaHei" pitchFamily="34" charset="-122"/>
                <a:ea typeface="Microsoft YaHei" pitchFamily="34" charset="-122"/>
              </a:rPr>
              <a:t>6.1.2</a:t>
            </a:r>
            <a:r>
              <a:rPr lang="zh-CN" altLang="zh-TW" sz="1400" dirty="0">
                <a:latin typeface="Microsoft YaHei" pitchFamily="34" charset="-122"/>
                <a:ea typeface="Microsoft YaHei" pitchFamily="34" charset="-122"/>
              </a:rPr>
              <a:t>）</a:t>
            </a:r>
            <a:r>
              <a:rPr lang="en-US" altLang="zh-TW" sz="1400" dirty="0">
                <a:latin typeface="Microsoft YaHei" pitchFamily="34" charset="-122"/>
                <a:ea typeface="Microsoft YaHei" pitchFamily="34" charset="-122"/>
              </a:rPr>
              <a:t>; </a:t>
            </a:r>
            <a:endParaRPr lang="zh-TW" altLang="zh-TW" sz="1400" dirty="0">
              <a:latin typeface="Microsoft YaHei" pitchFamily="34" charset="-122"/>
              <a:ea typeface="Microsoft YaHei" pitchFamily="34" charset="-122"/>
            </a:endParaRPr>
          </a:p>
          <a:p>
            <a:pPr marL="0" indent="0">
              <a:spcBef>
                <a:spcPts val="0"/>
              </a:spcBef>
              <a:buNone/>
            </a:pPr>
            <a:r>
              <a:rPr lang="en-US" altLang="zh-TW" sz="1400" dirty="0">
                <a:latin typeface="Microsoft YaHei" pitchFamily="34" charset="-122"/>
                <a:ea typeface="Microsoft YaHei" pitchFamily="34" charset="-122"/>
              </a:rPr>
              <a:t>    3) </a:t>
            </a:r>
            <a:r>
              <a:rPr lang="zh-TW" altLang="en-US" sz="1400" dirty="0">
                <a:latin typeface="Microsoft YaHei" pitchFamily="34" charset="-122"/>
                <a:ea typeface="Microsoft YaHei" pitchFamily="34" charset="-122"/>
              </a:rPr>
              <a:t>确定</a:t>
            </a:r>
            <a:r>
              <a:rPr lang="zh-CN" altLang="zh-TW" sz="1400" dirty="0">
                <a:latin typeface="Microsoft YaHei" pitchFamily="34" charset="-122"/>
                <a:ea typeface="Microsoft YaHei" pitchFamily="34" charset="-122"/>
              </a:rPr>
              <a:t>消除危险源并降低职业健康安全风险的措施（见</a:t>
            </a:r>
            <a:r>
              <a:rPr lang="en-US" altLang="zh-TW" sz="1400" dirty="0">
                <a:latin typeface="Microsoft YaHei" pitchFamily="34" charset="-122"/>
                <a:ea typeface="Microsoft YaHei" pitchFamily="34" charset="-122"/>
              </a:rPr>
              <a:t>6.1.4</a:t>
            </a:r>
            <a:r>
              <a:rPr lang="zh-CN" altLang="zh-TW" sz="1400" dirty="0">
                <a:latin typeface="Microsoft YaHei" pitchFamily="34" charset="-122"/>
                <a:ea typeface="Microsoft YaHei" pitchFamily="34" charset="-122"/>
              </a:rPr>
              <a:t>）</a:t>
            </a:r>
            <a:r>
              <a:rPr lang="en-US" altLang="zh-TW" sz="1400" dirty="0">
                <a:latin typeface="Microsoft YaHei" pitchFamily="34" charset="-122"/>
                <a:ea typeface="Microsoft YaHei" pitchFamily="34" charset="-122"/>
              </a:rPr>
              <a:t>;</a:t>
            </a:r>
            <a:endParaRPr lang="zh-TW" altLang="zh-TW" sz="1400" dirty="0">
              <a:latin typeface="Microsoft YaHei" pitchFamily="34" charset="-122"/>
              <a:ea typeface="Microsoft YaHei" pitchFamily="34" charset="-122"/>
            </a:endParaRPr>
          </a:p>
          <a:p>
            <a:pPr marL="0" indent="0">
              <a:spcBef>
                <a:spcPts val="0"/>
              </a:spcBef>
              <a:buNone/>
            </a:pPr>
            <a:r>
              <a:rPr lang="en-US" altLang="zh-TW" sz="1400" dirty="0">
                <a:solidFill>
                  <a:schemeClr val="tx2"/>
                </a:solidFill>
                <a:latin typeface="Microsoft YaHei" pitchFamily="34" charset="-122"/>
                <a:ea typeface="Microsoft YaHei" pitchFamily="34" charset="-122"/>
              </a:rPr>
              <a:t>    4) </a:t>
            </a:r>
            <a:r>
              <a:rPr lang="zh-CN" altLang="zh-TW" sz="1400" u="sng" dirty="0">
                <a:solidFill>
                  <a:schemeClr val="tx2"/>
                </a:solidFill>
                <a:latin typeface="Microsoft YaHei" pitchFamily="34" charset="-122"/>
                <a:ea typeface="Microsoft YaHei" pitchFamily="34" charset="-122"/>
              </a:rPr>
              <a:t>确定能力要求、培训需求、进行培训和培训评价（见</a:t>
            </a:r>
            <a:r>
              <a:rPr lang="en-US" altLang="zh-TW" sz="1400" u="sng" dirty="0">
                <a:solidFill>
                  <a:schemeClr val="tx2"/>
                </a:solidFill>
                <a:latin typeface="Microsoft YaHei" pitchFamily="34" charset="-122"/>
                <a:ea typeface="Microsoft YaHei" pitchFamily="34" charset="-122"/>
              </a:rPr>
              <a:t>7.2</a:t>
            </a:r>
            <a:r>
              <a:rPr lang="zh-CN" altLang="zh-TW" sz="1400" u="sng" dirty="0">
                <a:solidFill>
                  <a:schemeClr val="tx2"/>
                </a:solidFill>
                <a:latin typeface="Microsoft YaHei" pitchFamily="34" charset="-122"/>
                <a:ea typeface="Microsoft YaHei" pitchFamily="34" charset="-122"/>
              </a:rPr>
              <a:t>）</a:t>
            </a:r>
            <a:r>
              <a:rPr lang="en-US" altLang="zh-TW" sz="1400" u="sng" dirty="0">
                <a:solidFill>
                  <a:schemeClr val="tx2"/>
                </a:solidFill>
                <a:latin typeface="Microsoft YaHei" pitchFamily="34" charset="-122"/>
                <a:ea typeface="Microsoft YaHei" pitchFamily="34" charset="-122"/>
              </a:rPr>
              <a:t>; </a:t>
            </a:r>
            <a:endParaRPr lang="zh-TW" altLang="zh-TW" sz="1400" u="sng" dirty="0">
              <a:solidFill>
                <a:schemeClr val="tx2"/>
              </a:solidFill>
              <a:latin typeface="Microsoft YaHei" pitchFamily="34" charset="-122"/>
              <a:ea typeface="Microsoft YaHei" pitchFamily="34" charset="-122"/>
            </a:endParaRPr>
          </a:p>
          <a:p>
            <a:pPr marL="0" indent="0">
              <a:spcBef>
                <a:spcPts val="0"/>
              </a:spcBef>
              <a:buNone/>
            </a:pPr>
            <a:r>
              <a:rPr lang="en-US" altLang="zh-TW" sz="1400" dirty="0">
                <a:solidFill>
                  <a:schemeClr val="tx2"/>
                </a:solidFill>
                <a:latin typeface="Microsoft YaHei" pitchFamily="34" charset="-122"/>
                <a:ea typeface="Microsoft YaHei" pitchFamily="34" charset="-122"/>
              </a:rPr>
              <a:t>    5) </a:t>
            </a:r>
            <a:r>
              <a:rPr lang="zh-CN" altLang="zh-TW" sz="1400" u="sng" dirty="0">
                <a:solidFill>
                  <a:schemeClr val="tx2"/>
                </a:solidFill>
                <a:latin typeface="Microsoft YaHei" pitchFamily="34" charset="-122"/>
                <a:ea typeface="Microsoft YaHei" pitchFamily="34" charset="-122"/>
              </a:rPr>
              <a:t>确定需要沟通什的事项及如何进行沟通（见</a:t>
            </a:r>
            <a:r>
              <a:rPr lang="en-US" altLang="zh-TW" sz="1400" u="sng" dirty="0">
                <a:solidFill>
                  <a:schemeClr val="tx2"/>
                </a:solidFill>
                <a:latin typeface="Microsoft YaHei" pitchFamily="34" charset="-122"/>
                <a:ea typeface="Microsoft YaHei" pitchFamily="34" charset="-122"/>
              </a:rPr>
              <a:t>7.4</a:t>
            </a:r>
            <a:r>
              <a:rPr lang="zh-CN" altLang="zh-TW" sz="1400" u="sng" dirty="0">
                <a:solidFill>
                  <a:schemeClr val="tx2"/>
                </a:solidFill>
                <a:latin typeface="Microsoft YaHei" pitchFamily="34" charset="-122"/>
                <a:ea typeface="Microsoft YaHei" pitchFamily="34" charset="-122"/>
              </a:rPr>
              <a:t>）</a:t>
            </a:r>
            <a:r>
              <a:rPr lang="en-US" altLang="zh-TW" sz="1400" u="sng" dirty="0">
                <a:solidFill>
                  <a:schemeClr val="tx2"/>
                </a:solidFill>
                <a:latin typeface="Microsoft YaHei" pitchFamily="34" charset="-122"/>
                <a:ea typeface="Microsoft YaHei" pitchFamily="34" charset="-122"/>
              </a:rPr>
              <a:t>; </a:t>
            </a:r>
            <a:endParaRPr lang="zh-TW" altLang="zh-TW" sz="1400" u="sng" dirty="0">
              <a:solidFill>
                <a:schemeClr val="tx2"/>
              </a:solidFill>
              <a:latin typeface="Microsoft YaHei" pitchFamily="34" charset="-122"/>
              <a:ea typeface="Microsoft YaHei" pitchFamily="34" charset="-122"/>
            </a:endParaRPr>
          </a:p>
          <a:p>
            <a:pPr marL="0" indent="0">
              <a:spcBef>
                <a:spcPts val="0"/>
              </a:spcBef>
              <a:buNone/>
            </a:pPr>
            <a:r>
              <a:rPr lang="en-US" altLang="zh-TW" sz="1400" dirty="0">
                <a:solidFill>
                  <a:schemeClr val="tx2"/>
                </a:solidFill>
                <a:latin typeface="Microsoft YaHei" pitchFamily="34" charset="-122"/>
                <a:ea typeface="Microsoft YaHei" pitchFamily="34" charset="-122"/>
              </a:rPr>
              <a:t>    6) </a:t>
            </a:r>
            <a:r>
              <a:rPr lang="zh-CN" altLang="zh-TW" sz="1400" u="sng" dirty="0">
                <a:solidFill>
                  <a:schemeClr val="tx2"/>
                </a:solidFill>
                <a:latin typeface="Microsoft YaHei" pitchFamily="34" charset="-122"/>
                <a:ea typeface="Microsoft YaHei" pitchFamily="34" charset="-122"/>
              </a:rPr>
              <a:t>决定控制措施及其有效的实施和运用（见</a:t>
            </a:r>
            <a:r>
              <a:rPr lang="en-US" altLang="zh-TW" sz="1400" u="sng" dirty="0">
                <a:solidFill>
                  <a:schemeClr val="tx2"/>
                </a:solidFill>
                <a:latin typeface="Microsoft YaHei" pitchFamily="34" charset="-122"/>
                <a:ea typeface="Microsoft YaHei" pitchFamily="34" charset="-122"/>
              </a:rPr>
              <a:t>8.1, 8.1.3</a:t>
            </a:r>
            <a:r>
              <a:rPr lang="zh-CN" altLang="zh-TW" sz="1400" u="sng" dirty="0">
                <a:solidFill>
                  <a:schemeClr val="tx2"/>
                </a:solidFill>
                <a:latin typeface="Microsoft YaHei" pitchFamily="34" charset="-122"/>
                <a:ea typeface="Microsoft YaHei" pitchFamily="34" charset="-122"/>
              </a:rPr>
              <a:t>和</a:t>
            </a:r>
            <a:r>
              <a:rPr lang="en-US" altLang="zh-TW" sz="1400" u="sng" dirty="0">
                <a:solidFill>
                  <a:schemeClr val="tx2"/>
                </a:solidFill>
                <a:latin typeface="Microsoft YaHei" pitchFamily="34" charset="-122"/>
                <a:ea typeface="Microsoft YaHei" pitchFamily="34" charset="-122"/>
              </a:rPr>
              <a:t>8.2</a:t>
            </a:r>
            <a:r>
              <a:rPr lang="zh-CN" altLang="zh-TW" sz="1400" u="sng" dirty="0">
                <a:solidFill>
                  <a:schemeClr val="tx2"/>
                </a:solidFill>
                <a:latin typeface="Microsoft YaHei" pitchFamily="34" charset="-122"/>
                <a:ea typeface="Microsoft YaHei" pitchFamily="34" charset="-122"/>
              </a:rPr>
              <a:t>）</a:t>
            </a:r>
            <a:r>
              <a:rPr lang="en-US" altLang="zh-TW" sz="1400" u="sng" dirty="0">
                <a:solidFill>
                  <a:schemeClr val="tx2"/>
                </a:solidFill>
                <a:latin typeface="Microsoft YaHei" pitchFamily="34" charset="-122"/>
                <a:ea typeface="Microsoft YaHei" pitchFamily="34" charset="-122"/>
              </a:rPr>
              <a:t>; </a:t>
            </a:r>
            <a:endParaRPr lang="zh-TW" altLang="zh-TW" sz="1400" u="sng" dirty="0">
              <a:solidFill>
                <a:schemeClr val="tx2"/>
              </a:solidFill>
              <a:latin typeface="Microsoft YaHei" pitchFamily="34" charset="-122"/>
              <a:ea typeface="Microsoft YaHei" pitchFamily="34" charset="-122"/>
            </a:endParaRPr>
          </a:p>
          <a:p>
            <a:pPr marL="0" indent="0">
              <a:spcBef>
                <a:spcPts val="0"/>
              </a:spcBef>
              <a:buNone/>
            </a:pPr>
            <a:r>
              <a:rPr lang="en-US" altLang="zh-TW" sz="1400" dirty="0">
                <a:latin typeface="Microsoft YaHei" pitchFamily="34" charset="-122"/>
                <a:ea typeface="Microsoft YaHei" pitchFamily="34" charset="-122"/>
              </a:rPr>
              <a:t>    7) </a:t>
            </a:r>
            <a:r>
              <a:rPr lang="zh-CN" altLang="zh-TW" sz="1400" dirty="0">
                <a:latin typeface="Microsoft YaHei" pitchFamily="34" charset="-122"/>
                <a:ea typeface="Microsoft YaHei" pitchFamily="34" charset="-122"/>
              </a:rPr>
              <a:t>调查事件</a:t>
            </a:r>
            <a:r>
              <a:rPr lang="zh-CN" altLang="zh-TW" sz="1400" u="sng" dirty="0">
                <a:solidFill>
                  <a:schemeClr val="tx2"/>
                </a:solidFill>
                <a:latin typeface="Microsoft YaHei" pitchFamily="34" charset="-122"/>
                <a:ea typeface="Microsoft YaHei" pitchFamily="34" charset="-122"/>
              </a:rPr>
              <a:t>和不合格并确定纠正措施（见</a:t>
            </a:r>
            <a:r>
              <a:rPr lang="en-US" altLang="zh-TW" sz="1400" u="sng" dirty="0">
                <a:solidFill>
                  <a:schemeClr val="tx2"/>
                </a:solidFill>
                <a:latin typeface="Microsoft YaHei" pitchFamily="34" charset="-122"/>
                <a:ea typeface="Microsoft YaHei" pitchFamily="34" charset="-122"/>
              </a:rPr>
              <a:t>10.2</a:t>
            </a:r>
            <a:r>
              <a:rPr lang="zh-CN" altLang="zh-TW" sz="1400" u="sng" dirty="0">
                <a:solidFill>
                  <a:schemeClr val="tx2"/>
                </a:solidFill>
                <a:latin typeface="Microsoft YaHei" pitchFamily="34" charset="-122"/>
                <a:ea typeface="Microsoft YaHei" pitchFamily="34" charset="-122"/>
              </a:rPr>
              <a:t>）。 </a:t>
            </a:r>
            <a:endParaRPr lang="zh-TW" altLang="zh-TW" sz="1400" u="sng" dirty="0">
              <a:solidFill>
                <a:schemeClr val="tx2"/>
              </a:solidFill>
              <a:latin typeface="Microsoft YaHei" pitchFamily="34" charset="-122"/>
              <a:ea typeface="Microsoft YaHei" pitchFamily="34" charset="-122"/>
            </a:endParaRPr>
          </a:p>
          <a:p>
            <a:pPr marL="0" indent="0">
              <a:spcBef>
                <a:spcPts val="1200"/>
              </a:spcBef>
              <a:buNone/>
            </a:pPr>
            <a:r>
              <a:rPr lang="zh-CN" altLang="zh-TW" sz="1400" dirty="0">
                <a:solidFill>
                  <a:srgbClr val="006600"/>
                </a:solidFill>
                <a:latin typeface="Microsoft YaHei" pitchFamily="34" charset="-122"/>
                <a:ea typeface="Microsoft YaHei" pitchFamily="34" charset="-122"/>
              </a:rPr>
              <a:t>注</a:t>
            </a:r>
            <a:r>
              <a:rPr lang="en-US" altLang="zh-TW" sz="1400" dirty="0">
                <a:solidFill>
                  <a:srgbClr val="006600"/>
                </a:solidFill>
                <a:latin typeface="Microsoft YaHei" pitchFamily="34" charset="-122"/>
                <a:ea typeface="Microsoft YaHei" pitchFamily="34" charset="-122"/>
              </a:rPr>
              <a:t>3</a:t>
            </a:r>
            <a:r>
              <a:rPr lang="zh-CN" altLang="zh-TW" sz="1400" dirty="0">
                <a:solidFill>
                  <a:srgbClr val="006600"/>
                </a:solidFill>
                <a:latin typeface="Microsoft YaHei" pitchFamily="34" charset="-122"/>
                <a:ea typeface="Microsoft YaHei" pitchFamily="34" charset="-122"/>
              </a:rPr>
              <a:t>：强调非管理性工作人员的协商和参与旨在应用于直接从事工作活动的人员，但并不</a:t>
            </a:r>
            <a:r>
              <a:rPr lang="zh-TW" altLang="en-US" sz="1400" dirty="0">
                <a:solidFill>
                  <a:srgbClr val="006600"/>
                </a:solidFill>
                <a:latin typeface="Microsoft YaHei" pitchFamily="34" charset="-122"/>
                <a:ea typeface="Microsoft YaHei" pitchFamily="34" charset="-122"/>
              </a:rPr>
              <a:t>意</a:t>
            </a:r>
            <a:r>
              <a:rPr lang="zh-CN" altLang="zh-TW" sz="1400" dirty="0">
                <a:solidFill>
                  <a:srgbClr val="006600"/>
                </a:solidFill>
                <a:latin typeface="Microsoft YaHei" pitchFamily="34" charset="-122"/>
                <a:ea typeface="Microsoft YaHei" pitchFamily="34" charset="-122"/>
              </a:rPr>
              <a:t>图排除例如受工作活动影响的管理性工作人员或组织中的其他因素 。 </a:t>
            </a:r>
            <a:endParaRPr lang="zh-TW" altLang="zh-TW" sz="1400" dirty="0">
              <a:solidFill>
                <a:srgbClr val="006600"/>
              </a:solidFill>
              <a:latin typeface="Microsoft YaHei" pitchFamily="34" charset="-122"/>
              <a:ea typeface="Microsoft YaHei" pitchFamily="34" charset="-122"/>
            </a:endParaRPr>
          </a:p>
          <a:p>
            <a:pPr marL="0" indent="0">
              <a:spcBef>
                <a:spcPts val="1200"/>
              </a:spcBef>
              <a:buNone/>
            </a:pPr>
            <a:r>
              <a:rPr lang="zh-CN" altLang="zh-TW" sz="1400" dirty="0">
                <a:solidFill>
                  <a:srgbClr val="006600"/>
                </a:solidFill>
                <a:latin typeface="Microsoft YaHei" pitchFamily="34" charset="-122"/>
                <a:ea typeface="Microsoft YaHei" pitchFamily="34" charset="-122"/>
              </a:rPr>
              <a:t>注</a:t>
            </a:r>
            <a:r>
              <a:rPr lang="en-US" altLang="zh-TW" sz="1400" dirty="0">
                <a:solidFill>
                  <a:srgbClr val="006600"/>
                </a:solidFill>
                <a:latin typeface="Microsoft YaHei" pitchFamily="34" charset="-122"/>
                <a:ea typeface="Microsoft YaHei" pitchFamily="34" charset="-122"/>
              </a:rPr>
              <a:t>4</a:t>
            </a:r>
            <a:r>
              <a:rPr lang="zh-CN" altLang="zh-TW" sz="1400" dirty="0">
                <a:solidFill>
                  <a:srgbClr val="006600"/>
                </a:solidFill>
                <a:latin typeface="Microsoft YaHei" pitchFamily="34" charset="-122"/>
                <a:ea typeface="Microsoft YaHei" pitchFamily="34" charset="-122"/>
              </a:rPr>
              <a:t>：</a:t>
            </a:r>
            <a:r>
              <a:rPr lang="zh-TW" altLang="en-US" sz="1400" dirty="0">
                <a:solidFill>
                  <a:srgbClr val="006600"/>
                </a:solidFill>
                <a:latin typeface="Microsoft YaHei" pitchFamily="34" charset="-122"/>
                <a:ea typeface="Microsoft YaHei" pitchFamily="34" charset="-122"/>
              </a:rPr>
              <a:t>人们意识到，</a:t>
            </a:r>
            <a:r>
              <a:rPr lang="zh-CN" altLang="zh-TW" sz="1400" dirty="0">
                <a:solidFill>
                  <a:srgbClr val="006600"/>
                </a:solidFill>
                <a:latin typeface="Microsoft YaHei" pitchFamily="34" charset="-122"/>
                <a:ea typeface="Microsoft YaHei" pitchFamily="34" charset="-122"/>
              </a:rPr>
              <a:t>向工作人员免费提供培训，并在可能的情况下在工作时间内提供培训</a:t>
            </a:r>
            <a:r>
              <a:rPr lang="zh-TW" altLang="en-US" sz="1400" dirty="0">
                <a:solidFill>
                  <a:srgbClr val="006600"/>
                </a:solidFill>
                <a:latin typeface="Microsoft YaHei" pitchFamily="34" charset="-122"/>
                <a:ea typeface="Microsoft YaHei" pitchFamily="34" charset="-122"/>
              </a:rPr>
              <a:t>，能夠</a:t>
            </a:r>
            <a:r>
              <a:rPr lang="zh-CN" altLang="zh-TW" sz="1400" dirty="0">
                <a:solidFill>
                  <a:srgbClr val="006600"/>
                </a:solidFill>
                <a:latin typeface="Microsoft YaHei" pitchFamily="34" charset="-122"/>
                <a:ea typeface="Microsoft YaHei" pitchFamily="34" charset="-122"/>
              </a:rPr>
              <a:t>消除工作人员参与的重要障碍。 </a:t>
            </a:r>
            <a:endParaRPr lang="zh-TW" altLang="en-US" sz="1400" dirty="0">
              <a:solidFill>
                <a:srgbClr val="006600"/>
              </a:solidFill>
              <a:latin typeface="Microsoft YaHei" pitchFamily="34" charset="-122"/>
              <a:ea typeface="Microsoft YaHei" pitchFamily="34" charset="-122"/>
            </a:endParaRPr>
          </a:p>
        </p:txBody>
      </p:sp>
      <p:sp>
        <p:nvSpPr>
          <p:cNvPr id="7" name="剪去單一角落矩形 6"/>
          <p:cNvSpPr/>
          <p:nvPr/>
        </p:nvSpPr>
        <p:spPr bwMode="auto">
          <a:xfrm>
            <a:off x="7177398" y="161512"/>
            <a:ext cx="1643074" cy="428628"/>
          </a:xfrm>
          <a:prstGeom prst="snip1Rect">
            <a:avLst>
              <a:gd name="adj" fmla="val 38395"/>
            </a:avLst>
          </a:prstGeom>
          <a:solidFill>
            <a:srgbClr val="3333CC"/>
          </a:solidFill>
          <a:ln w="3175" cap="flat" cmpd="sng" algn="ctr">
            <a:solidFill>
              <a:srgbClr val="FFFF00"/>
            </a:solidFill>
            <a:prstDash val="solid"/>
            <a:round/>
            <a:headEnd type="none" w="med" len="med"/>
            <a:tailEnd type="none" w="med" len="med"/>
          </a:ln>
          <a:effectLst>
            <a:outerShdw blurRad="50800" dist="38100" dir="2700000" algn="tl" rotWithShape="0">
              <a:srgbClr val="000099">
                <a:alpha val="40000"/>
              </a:srgbClr>
            </a:outerShdw>
          </a:effectLst>
          <a:scene3d>
            <a:camera prst="orthographicFront"/>
            <a:lightRig rig="threePt" dir="t"/>
          </a:scene3d>
          <a:sp3d>
            <a:bevelT w="165100" prst="coolSlan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en-US" altLang="zh-TW" sz="2000" b="1" dirty="0">
                <a:solidFill>
                  <a:schemeClr val="bg1"/>
                </a:solidFill>
                <a:latin typeface="Arial" pitchFamily="34" charset="0"/>
                <a:cs typeface="Arial" pitchFamily="34" charset="0"/>
              </a:rPr>
              <a:t>ISO 45001</a:t>
            </a:r>
            <a:endParaRPr lang="zh-TW" altLang="en-US" sz="2000" b="1" dirty="0">
              <a:solidFill>
                <a:schemeClr val="bg1"/>
              </a:solidFill>
              <a:latin typeface="Arial" pitchFamily="34" charset="0"/>
              <a:cs typeface="Arial" pitchFamily="34" charset="0"/>
            </a:endParaRPr>
          </a:p>
        </p:txBody>
      </p:sp>
      <p:pic>
        <p:nvPicPr>
          <p:cNvPr id="1376258" name="Picture 2" descr="D:\ABSI\暫時-00(OHS)\participate-2.jpg"/>
          <p:cNvPicPr>
            <a:picLocks noChangeAspect="1" noChangeArrowheads="1"/>
          </p:cNvPicPr>
          <p:nvPr/>
        </p:nvPicPr>
        <p:blipFill>
          <a:blip r:embed="rId3" cstate="print"/>
          <a:srcRect/>
          <a:stretch>
            <a:fillRect/>
          </a:stretch>
        </p:blipFill>
        <p:spPr bwMode="auto">
          <a:xfrm>
            <a:off x="7380312" y="736341"/>
            <a:ext cx="1369690" cy="1153253"/>
          </a:xfrm>
          <a:prstGeom prst="rect">
            <a:avLst/>
          </a:prstGeom>
          <a:noFill/>
        </p:spPr>
      </p:pic>
      <p:pic>
        <p:nvPicPr>
          <p:cNvPr id="1376259" name="Picture 3" descr="D:\ABSI\暫時-00(OHS)\consultation-4.jpg"/>
          <p:cNvPicPr>
            <a:picLocks noChangeAspect="1" noChangeArrowheads="1"/>
          </p:cNvPicPr>
          <p:nvPr/>
        </p:nvPicPr>
        <p:blipFill>
          <a:blip r:embed="rId4" cstate="print"/>
          <a:srcRect/>
          <a:stretch>
            <a:fillRect/>
          </a:stretch>
        </p:blipFill>
        <p:spPr bwMode="auto">
          <a:xfrm>
            <a:off x="6731346" y="1517243"/>
            <a:ext cx="1417266" cy="827967"/>
          </a:xfrm>
          <a:prstGeom prst="rect">
            <a:avLst/>
          </a:prstGeom>
          <a:noFill/>
        </p:spPr>
      </p:pic>
      <p:sp>
        <p:nvSpPr>
          <p:cNvPr id="8" name="流程圖: 文件 7"/>
          <p:cNvSpPr/>
          <p:nvPr/>
        </p:nvSpPr>
        <p:spPr bwMode="auto">
          <a:xfrm>
            <a:off x="179512" y="142274"/>
            <a:ext cx="1080120" cy="432048"/>
          </a:xfrm>
          <a:prstGeom prst="flowChartDocument">
            <a:avLst/>
          </a:prstGeom>
          <a:solidFill>
            <a:srgbClr val="FFFF00"/>
          </a:solidFill>
          <a:ln w="19050" cap="flat" cmpd="sng" algn="ctr">
            <a:solidFill>
              <a:schemeClr val="accent1"/>
            </a:solidFill>
            <a:prstDash val="solid"/>
            <a:round/>
            <a:headEnd type="none" w="med" len="med"/>
            <a:tailEnd type="none" w="med" len="med"/>
          </a:ln>
          <a:effectLst>
            <a:outerShdw blurRad="50800" dist="63500" dir="2700000" sx="102000" sy="102000" algn="tl" rotWithShape="0">
              <a:srgbClr val="FF0000">
                <a:alpha val="40000"/>
              </a:srgb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2000" b="1" dirty="0">
                <a:solidFill>
                  <a:srgbClr val="000099"/>
                </a:solidFill>
                <a:latin typeface="Microsoft YaHei" pitchFamily="34" charset="-122"/>
                <a:ea typeface="Microsoft YaHei" pitchFamily="34" charset="-122"/>
                <a:cs typeface="Tahoma" pitchFamily="34" charset="0"/>
              </a:rPr>
              <a:t>变化 </a:t>
            </a:r>
            <a:r>
              <a:rPr lang="en-US" altLang="zh-TW" sz="2000" b="1" dirty="0">
                <a:solidFill>
                  <a:srgbClr val="000099"/>
                </a:solidFill>
                <a:latin typeface="Microsoft YaHei" pitchFamily="34" charset="-122"/>
                <a:ea typeface="Microsoft YaHei" pitchFamily="34" charset="-122"/>
                <a:cs typeface="Tahoma" pitchFamily="34" charset="0"/>
              </a:rPr>
              <a:t>5</a:t>
            </a:r>
            <a:endParaRPr lang="zh-TW" altLang="en-US" sz="2000" b="1" dirty="0">
              <a:solidFill>
                <a:srgbClr val="000099"/>
              </a:solidFill>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3758687340"/>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294432" y="196280"/>
            <a:ext cx="7920880" cy="511807"/>
          </a:xfrm>
          <a:prstGeom prst="rect">
            <a:avLst/>
          </a:prstGeom>
          <a:noFill/>
          <a:ln w="9525">
            <a:noFill/>
            <a:miter lim="800000"/>
            <a:headEnd/>
            <a:tailEnd/>
          </a:ln>
        </p:spPr>
        <p:txBody>
          <a:bodyPr wrap="square">
            <a:spAutoFit/>
          </a:bodyPr>
          <a:lstStyle/>
          <a:p>
            <a:pPr marL="1588" indent="-1588" eaLnBrk="0" hangingPunct="0">
              <a:lnSpc>
                <a:spcPct val="125000"/>
              </a:lnSpc>
              <a:spcBef>
                <a:spcPct val="20000"/>
              </a:spcBef>
              <a:buClr>
                <a:schemeClr val="tx2"/>
              </a:buClr>
              <a:defRPr/>
            </a:pPr>
            <a:r>
              <a:rPr lang="zh-CN" altLang="en-US" sz="2400" dirty="0">
                <a:solidFill>
                  <a:srgbClr val="000099"/>
                </a:solidFill>
                <a:latin typeface="Microsoft YaHei" pitchFamily="34" charset="-122"/>
                <a:ea typeface="Microsoft YaHei" pitchFamily="34" charset="-122"/>
                <a:cs typeface="Arial" pitchFamily="34" charset="0"/>
              </a:rPr>
              <a:t>协商和参与的组织形式</a:t>
            </a:r>
            <a:endParaRPr lang="en-US" altLang="zh-CN" sz="2400" dirty="0">
              <a:solidFill>
                <a:srgbClr val="000099"/>
              </a:solidFill>
              <a:latin typeface="Microsoft YaHei" pitchFamily="34" charset="-122"/>
              <a:ea typeface="Microsoft YaHei" pitchFamily="34" charset="-122"/>
              <a:cs typeface="Arial" pitchFamily="34" charset="0"/>
            </a:endParaRPr>
          </a:p>
        </p:txBody>
      </p:sp>
      <p:graphicFrame>
        <p:nvGraphicFramePr>
          <p:cNvPr id="11" name="图示 10"/>
          <p:cNvGraphicFramePr/>
          <p:nvPr>
            <p:extLst/>
          </p:nvPr>
        </p:nvGraphicFramePr>
        <p:xfrm>
          <a:off x="1043608" y="1060376"/>
          <a:ext cx="7632848" cy="3726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剪去單一角落矩形 6"/>
          <p:cNvSpPr/>
          <p:nvPr/>
        </p:nvSpPr>
        <p:spPr bwMode="auto">
          <a:xfrm>
            <a:off x="6983006" y="142274"/>
            <a:ext cx="1405418" cy="486054"/>
          </a:xfrm>
          <a:prstGeom prst="snip1Rect">
            <a:avLst>
              <a:gd name="adj" fmla="val 38395"/>
            </a:avLst>
          </a:prstGeom>
          <a:solidFill>
            <a:srgbClr val="3333CC"/>
          </a:solidFill>
          <a:ln w="3175" cap="flat" cmpd="sng" algn="ctr">
            <a:solidFill>
              <a:srgbClr val="FFFF00"/>
            </a:solidFill>
            <a:prstDash val="solid"/>
            <a:round/>
            <a:headEnd type="none" w="med" len="med"/>
            <a:tailEnd type="none" w="med" len="med"/>
          </a:ln>
          <a:effectLst>
            <a:outerShdw blurRad="50800" dist="38100" dir="2700000" algn="tl" rotWithShape="0">
              <a:srgbClr val="000099">
                <a:alpha val="40000"/>
              </a:srgbClr>
            </a:outerShdw>
          </a:effectLst>
          <a:scene3d>
            <a:camera prst="orthographicFront"/>
            <a:lightRig rig="threePt" dir="t"/>
          </a:scene3d>
          <a:sp3d>
            <a:bevelT w="165100" prst="coolSlant"/>
          </a:sp3d>
        </p:spPr>
        <p:txBody>
          <a:bodyPr vert="horz" wrap="square" lIns="0" tIns="0" rIns="0" bIns="0" numCol="1" rtlCol="0" anchor="ctr" anchorCtr="1" compatLnSpc="1">
            <a:prstTxWarp prst="textNoShape">
              <a:avLst/>
            </a:prstTxWarp>
          </a:bodyPr>
          <a:lstStyle/>
          <a:p>
            <a:pPr algn="ctr" eaLnBrk="0" fontAlgn="base" hangingPunct="0">
              <a:spcBef>
                <a:spcPct val="0"/>
              </a:spcBef>
              <a:spcAft>
                <a:spcPct val="0"/>
              </a:spcAft>
            </a:pPr>
            <a:r>
              <a:rPr lang="en-US" altLang="zh-TW" sz="1600" b="1" dirty="0">
                <a:solidFill>
                  <a:prstClr val="white"/>
                </a:solidFill>
                <a:cs typeface="Arial" pitchFamily="34" charset="0"/>
              </a:rPr>
              <a:t>ISO 45001</a:t>
            </a:r>
            <a:endParaRPr lang="zh-TW" altLang="en-US" sz="1600" b="1" dirty="0">
              <a:solidFill>
                <a:prstClr val="white"/>
              </a:solidFill>
              <a:cs typeface="Arial" pitchFamily="34" charset="0"/>
            </a:endParaRPr>
          </a:p>
        </p:txBody>
      </p:sp>
    </p:spTree>
    <p:extLst>
      <p:ext uri="{BB962C8B-B14F-4D97-AF65-F5344CB8AC3E}">
        <p14:creationId xmlns:p14="http://schemas.microsoft.com/office/powerpoint/2010/main" val="2066562249"/>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a:xfrm>
            <a:off x="1691680" y="161514"/>
            <a:ext cx="7114152" cy="642941"/>
          </a:xfrm>
        </p:spPr>
        <p:txBody>
          <a:bodyPr>
            <a:normAutofit fontScale="90000"/>
          </a:bodyPr>
          <a:lstStyle/>
          <a:p>
            <a:r>
              <a:rPr lang="en-GB" altLang="zh-TW" sz="2200" dirty="0" smtClean="0">
                <a:solidFill>
                  <a:prstClr val="black"/>
                </a:solidFill>
                <a:latin typeface="微软雅黑" pitchFamily="34" charset="-122"/>
                <a:ea typeface="微软雅黑" pitchFamily="34" charset="-122"/>
              </a:rPr>
              <a:t>8  </a:t>
            </a:r>
            <a:r>
              <a:rPr lang="zh-TW" altLang="en-US" sz="2200" dirty="0">
                <a:solidFill>
                  <a:prstClr val="black"/>
                </a:solidFill>
                <a:latin typeface="微软雅黑" pitchFamily="34" charset="-122"/>
                <a:ea typeface="微软雅黑" pitchFamily="34" charset="-122"/>
              </a:rPr>
              <a:t>运行       </a:t>
            </a:r>
            <a:r>
              <a:rPr lang="en-US" altLang="zh-TW" sz="2200" dirty="0" smtClean="0">
                <a:solidFill>
                  <a:prstClr val="black"/>
                </a:solidFill>
                <a:latin typeface="微软雅黑" pitchFamily="34" charset="-122"/>
                <a:ea typeface="微软雅黑" pitchFamily="34" charset="-122"/>
              </a:rPr>
              <a:t/>
            </a:r>
            <a:br>
              <a:rPr lang="en-US" altLang="zh-TW" sz="2200" dirty="0" smtClean="0">
                <a:solidFill>
                  <a:prstClr val="black"/>
                </a:solidFill>
                <a:latin typeface="微软雅黑" pitchFamily="34" charset="-122"/>
                <a:ea typeface="微软雅黑" pitchFamily="34" charset="-122"/>
              </a:rPr>
            </a:br>
            <a:r>
              <a:rPr lang="en-US" altLang="zh-TW" sz="2200" dirty="0" smtClean="0">
                <a:solidFill>
                  <a:prstClr val="black"/>
                </a:solidFill>
                <a:latin typeface="微软雅黑" pitchFamily="34" charset="-122"/>
                <a:ea typeface="微软雅黑" pitchFamily="34" charset="-122"/>
              </a:rPr>
              <a:t>8.1 </a:t>
            </a:r>
            <a:r>
              <a:rPr lang="zh-CN" altLang="en-US" sz="2200" dirty="0">
                <a:solidFill>
                  <a:prstClr val="black"/>
                </a:solidFill>
                <a:latin typeface="微软雅黑" pitchFamily="34" charset="-122"/>
                <a:ea typeface="微软雅黑" pitchFamily="34" charset="-122"/>
              </a:rPr>
              <a:t>运行的策划和控制</a:t>
            </a:r>
            <a:r>
              <a:rPr lang="zh-TW" altLang="en-US" sz="2200" dirty="0">
                <a:solidFill>
                  <a:prstClr val="black"/>
                </a:solidFill>
                <a:latin typeface="微软雅黑" pitchFamily="34" charset="-122"/>
                <a:ea typeface="微软雅黑" pitchFamily="34" charset="-122"/>
              </a:rPr>
              <a:t> </a:t>
            </a:r>
            <a:r>
              <a:rPr lang="en-US" altLang="zh-TW" sz="2200" dirty="0">
                <a:solidFill>
                  <a:prstClr val="black"/>
                </a:solidFill>
                <a:latin typeface="微软雅黑" pitchFamily="34" charset="-122"/>
                <a:ea typeface="微软雅黑" pitchFamily="34" charset="-122"/>
              </a:rPr>
              <a:t>	</a:t>
            </a:r>
            <a:r>
              <a:rPr lang="en-GB" altLang="zh-TW" sz="2200" dirty="0">
                <a:solidFill>
                  <a:prstClr val="black"/>
                </a:solidFill>
                <a:latin typeface="微软雅黑" pitchFamily="34" charset="-122"/>
                <a:ea typeface="微软雅黑" pitchFamily="34" charset="-122"/>
              </a:rPr>
              <a:t/>
            </a:r>
            <a:br>
              <a:rPr lang="en-GB" altLang="zh-TW" sz="2200" dirty="0">
                <a:solidFill>
                  <a:prstClr val="black"/>
                </a:solidFill>
                <a:latin typeface="微软雅黑" pitchFamily="34" charset="-122"/>
                <a:ea typeface="微软雅黑" pitchFamily="34" charset="-122"/>
              </a:rPr>
            </a:br>
            <a:r>
              <a:rPr lang="en-US" altLang="zh-TW" sz="2200" dirty="0">
                <a:solidFill>
                  <a:prstClr val="black"/>
                </a:solidFill>
                <a:latin typeface="微软雅黑" pitchFamily="34" charset="-122"/>
                <a:ea typeface="微软雅黑" pitchFamily="34" charset="-122"/>
              </a:rPr>
              <a:t>8.1.3  </a:t>
            </a:r>
            <a:r>
              <a:rPr lang="zh-TW" altLang="en-US" sz="2200" dirty="0">
                <a:solidFill>
                  <a:prstClr val="black"/>
                </a:solidFill>
                <a:latin typeface="微软雅黑" pitchFamily="34" charset="-122"/>
                <a:ea typeface="微软雅黑" pitchFamily="34" charset="-122"/>
              </a:rPr>
              <a:t>变更管理</a:t>
            </a:r>
            <a:endParaRPr lang="zh-TW" altLang="en-US" sz="2200" dirty="0"/>
          </a:p>
        </p:txBody>
      </p:sp>
      <p:sp>
        <p:nvSpPr>
          <p:cNvPr id="12" name="內容版面配置區 11"/>
          <p:cNvSpPr>
            <a:spLocks noGrp="1"/>
          </p:cNvSpPr>
          <p:nvPr>
            <p:ph idx="1"/>
          </p:nvPr>
        </p:nvSpPr>
        <p:spPr>
          <a:xfrm>
            <a:off x="300360" y="1074523"/>
            <a:ext cx="8520112" cy="3709742"/>
          </a:xfrm>
          <a:ln w="3175">
            <a:solidFill>
              <a:schemeClr val="tx2"/>
            </a:solidFill>
            <a:prstDash val="sysDash"/>
          </a:ln>
        </p:spPr>
        <p:txBody>
          <a:bodyPr>
            <a:normAutofit fontScale="85000" lnSpcReduction="20000"/>
          </a:bodyPr>
          <a:lstStyle/>
          <a:p>
            <a:pPr marL="0" indent="0">
              <a:buNone/>
            </a:pPr>
            <a:r>
              <a:rPr lang="zh-CN" altLang="zh-TW" sz="1800" dirty="0">
                <a:latin typeface="Microsoft YaHei" pitchFamily="34" charset="-122"/>
                <a:ea typeface="Microsoft YaHei" pitchFamily="34" charset="-122"/>
              </a:rPr>
              <a:t>组织应建立一个过程，用于</a:t>
            </a:r>
            <a:r>
              <a:rPr lang="zh-CN" altLang="zh-TW" sz="1800" dirty="0">
                <a:solidFill>
                  <a:schemeClr val="tx2"/>
                </a:solidFill>
                <a:latin typeface="Microsoft YaHei" pitchFamily="34" charset="-122"/>
                <a:ea typeface="Microsoft YaHei" pitchFamily="34" charset="-122"/>
              </a:rPr>
              <a:t>实施和控制</a:t>
            </a:r>
            <a:r>
              <a:rPr lang="zh-CN" altLang="zh-TW" sz="1800" dirty="0">
                <a:latin typeface="Microsoft YaHei" pitchFamily="34" charset="-122"/>
                <a:ea typeface="Microsoft YaHei" pitchFamily="34" charset="-122"/>
              </a:rPr>
              <a:t>计划内影响职业健康安全绩效的临时性和永久性的变更，包括：</a:t>
            </a:r>
            <a:endParaRPr lang="zh-TW" altLang="zh-TW" sz="1800" dirty="0">
              <a:latin typeface="Microsoft YaHei" pitchFamily="34" charset="-122"/>
              <a:ea typeface="Microsoft YaHei" pitchFamily="34" charset="-122"/>
            </a:endParaRPr>
          </a:p>
          <a:p>
            <a:pPr marL="342900" indent="-342900">
              <a:buFont typeface="+mj-lt"/>
              <a:buAutoNum type="alphaLcParenR"/>
            </a:pPr>
            <a:r>
              <a:rPr lang="zh-CN" altLang="zh-TW" sz="1800" u="sng" dirty="0">
                <a:solidFill>
                  <a:schemeClr val="tx2"/>
                </a:solidFill>
                <a:latin typeface="Microsoft YaHei" pitchFamily="34" charset="-122"/>
                <a:ea typeface="Microsoft YaHei" pitchFamily="34" charset="-122"/>
              </a:rPr>
              <a:t>新的产品、服务和过程</a:t>
            </a:r>
            <a:r>
              <a:rPr lang="zh-TW" altLang="en-US" sz="1800" u="sng" dirty="0">
                <a:solidFill>
                  <a:schemeClr val="tx2"/>
                </a:solidFill>
                <a:latin typeface="Microsoft YaHei" pitchFamily="34" charset="-122"/>
                <a:ea typeface="Microsoft YaHei" pitchFamily="34" charset="-122"/>
              </a:rPr>
              <a:t>，或現存產品、服務和過程</a:t>
            </a:r>
            <a:r>
              <a:rPr lang="zh-CN" altLang="zh-TW" sz="1800" u="sng" dirty="0">
                <a:solidFill>
                  <a:schemeClr val="tx2"/>
                </a:solidFill>
                <a:latin typeface="Microsoft YaHei" pitchFamily="34" charset="-122"/>
                <a:ea typeface="Microsoft YaHei" pitchFamily="34" charset="-122"/>
              </a:rPr>
              <a:t>的变更，包括： </a:t>
            </a:r>
            <a:endParaRPr lang="zh-TW" altLang="zh-TW" sz="1800" u="sng" dirty="0">
              <a:solidFill>
                <a:schemeClr val="tx2"/>
              </a:solidFill>
              <a:latin typeface="Microsoft YaHei" pitchFamily="34" charset="-122"/>
              <a:ea typeface="Microsoft YaHei" pitchFamily="34" charset="-122"/>
            </a:endParaRPr>
          </a:p>
          <a:p>
            <a:pPr marL="808038" indent="-366713">
              <a:buFont typeface="Microsoft YaHei" pitchFamily="34" charset="-122"/>
              <a:buChar char="─"/>
            </a:pPr>
            <a:r>
              <a:rPr lang="zh-CN" altLang="zh-TW" sz="1800" u="sng" dirty="0">
                <a:solidFill>
                  <a:schemeClr val="tx2"/>
                </a:solidFill>
                <a:latin typeface="Microsoft YaHei" pitchFamily="34" charset="-122"/>
                <a:ea typeface="Microsoft YaHei" pitchFamily="34" charset="-122"/>
              </a:rPr>
              <a:t>工作场所地点和周围环境； </a:t>
            </a:r>
            <a:endParaRPr lang="en-US" altLang="zh-CN" sz="1800" u="sng" dirty="0">
              <a:solidFill>
                <a:schemeClr val="tx2"/>
              </a:solidFill>
              <a:latin typeface="Microsoft YaHei" pitchFamily="34" charset="-122"/>
              <a:ea typeface="Microsoft YaHei" pitchFamily="34" charset="-122"/>
            </a:endParaRPr>
          </a:p>
          <a:p>
            <a:pPr marL="808038" indent="-366713">
              <a:buFont typeface="Microsoft YaHei" pitchFamily="34" charset="-122"/>
              <a:buChar char="─"/>
            </a:pPr>
            <a:r>
              <a:rPr lang="zh-CN" altLang="zh-TW" sz="1800" u="sng" dirty="0">
                <a:solidFill>
                  <a:schemeClr val="tx2"/>
                </a:solidFill>
                <a:latin typeface="Microsoft YaHei" pitchFamily="34" charset="-122"/>
                <a:ea typeface="Microsoft YaHei" pitchFamily="34" charset="-122"/>
              </a:rPr>
              <a:t>工作组织；</a:t>
            </a:r>
            <a:endParaRPr lang="en-US" altLang="zh-CN" sz="1800" u="sng" dirty="0">
              <a:solidFill>
                <a:schemeClr val="tx2"/>
              </a:solidFill>
              <a:latin typeface="Microsoft YaHei" pitchFamily="34" charset="-122"/>
              <a:ea typeface="Microsoft YaHei" pitchFamily="34" charset="-122"/>
            </a:endParaRPr>
          </a:p>
          <a:p>
            <a:pPr marL="808038" indent="-366713">
              <a:buFont typeface="Microsoft YaHei" pitchFamily="34" charset="-122"/>
              <a:buChar char="─"/>
            </a:pPr>
            <a:r>
              <a:rPr lang="zh-CN" altLang="zh-TW" sz="1800" u="sng" dirty="0">
                <a:solidFill>
                  <a:schemeClr val="tx2"/>
                </a:solidFill>
                <a:latin typeface="Microsoft YaHei" pitchFamily="34" charset="-122"/>
                <a:ea typeface="Microsoft YaHei" pitchFamily="34" charset="-122"/>
              </a:rPr>
              <a:t>工作条件； </a:t>
            </a:r>
            <a:endParaRPr lang="zh-TW" altLang="zh-TW" sz="1800" u="sng" dirty="0">
              <a:solidFill>
                <a:schemeClr val="tx2"/>
              </a:solidFill>
              <a:latin typeface="Microsoft YaHei" pitchFamily="34" charset="-122"/>
              <a:ea typeface="Microsoft YaHei" pitchFamily="34" charset="-122"/>
            </a:endParaRPr>
          </a:p>
          <a:p>
            <a:pPr marL="808038" indent="-366713">
              <a:buFont typeface="Microsoft YaHei" pitchFamily="34" charset="-122"/>
              <a:buChar char="─"/>
            </a:pPr>
            <a:r>
              <a:rPr lang="zh-CN" altLang="zh-TW" sz="1800" u="sng" dirty="0">
                <a:solidFill>
                  <a:schemeClr val="tx2"/>
                </a:solidFill>
                <a:latin typeface="Microsoft YaHei" pitchFamily="34" charset="-122"/>
                <a:ea typeface="Microsoft YaHei" pitchFamily="34" charset="-122"/>
              </a:rPr>
              <a:t>设备； </a:t>
            </a:r>
            <a:endParaRPr lang="zh-TW" altLang="zh-TW" sz="1800" u="sng" dirty="0">
              <a:solidFill>
                <a:schemeClr val="tx2"/>
              </a:solidFill>
              <a:latin typeface="Microsoft YaHei" pitchFamily="34" charset="-122"/>
              <a:ea typeface="Microsoft YaHei" pitchFamily="34" charset="-122"/>
            </a:endParaRPr>
          </a:p>
          <a:p>
            <a:pPr marL="808038" indent="-366713">
              <a:buFont typeface="Microsoft YaHei" pitchFamily="34" charset="-122"/>
              <a:buChar char="─"/>
            </a:pPr>
            <a:r>
              <a:rPr lang="zh-CN" altLang="zh-TW" sz="1800" u="sng" dirty="0">
                <a:solidFill>
                  <a:schemeClr val="tx2"/>
                </a:solidFill>
                <a:latin typeface="Microsoft YaHei" pitchFamily="34" charset="-122"/>
                <a:ea typeface="Microsoft YaHei" pitchFamily="34" charset="-122"/>
              </a:rPr>
              <a:t>工作人力； </a:t>
            </a:r>
            <a:endParaRPr lang="zh-TW" altLang="zh-TW" sz="1800" u="sng" dirty="0">
              <a:solidFill>
                <a:schemeClr val="tx2"/>
              </a:solidFill>
              <a:latin typeface="Microsoft YaHei" pitchFamily="34" charset="-122"/>
              <a:ea typeface="Microsoft YaHei" pitchFamily="34" charset="-122"/>
            </a:endParaRPr>
          </a:p>
          <a:p>
            <a:pPr marL="342900" indent="-342900">
              <a:buFont typeface="+mj-lt"/>
              <a:buAutoNum type="alphaLcParenR"/>
            </a:pPr>
            <a:r>
              <a:rPr lang="zh-CN" altLang="zh-TW" sz="1800" u="sng" dirty="0">
                <a:solidFill>
                  <a:srgbClr val="FF0000"/>
                </a:solidFill>
                <a:latin typeface="Microsoft YaHei" pitchFamily="34" charset="-122"/>
                <a:ea typeface="Microsoft YaHei" pitchFamily="34" charset="-122"/>
              </a:rPr>
              <a:t>法律法规和其他要求的变更；</a:t>
            </a:r>
            <a:endParaRPr lang="zh-TW" altLang="zh-TW" sz="1800" u="sng" dirty="0">
              <a:solidFill>
                <a:srgbClr val="FF0000"/>
              </a:solidFill>
              <a:latin typeface="Microsoft YaHei" pitchFamily="34" charset="-122"/>
              <a:ea typeface="Microsoft YaHei" pitchFamily="34" charset="-122"/>
            </a:endParaRPr>
          </a:p>
          <a:p>
            <a:pPr marL="342900" indent="-342900">
              <a:buFont typeface="+mj-lt"/>
              <a:buAutoNum type="alphaLcParenR"/>
            </a:pPr>
            <a:r>
              <a:rPr lang="zh-CN" altLang="zh-TW" sz="1800" u="sng" dirty="0">
                <a:solidFill>
                  <a:srgbClr val="FF0000"/>
                </a:solidFill>
                <a:latin typeface="Microsoft YaHei" pitchFamily="34" charset="-122"/>
                <a:ea typeface="Microsoft YaHei" pitchFamily="34" charset="-122"/>
              </a:rPr>
              <a:t>与危险源和职业健康安全风险相关的知识或信息的变更；</a:t>
            </a:r>
            <a:endParaRPr lang="zh-TW" altLang="zh-TW" sz="1800" u="sng" dirty="0">
              <a:solidFill>
                <a:srgbClr val="FF0000"/>
              </a:solidFill>
              <a:latin typeface="Microsoft YaHei" pitchFamily="34" charset="-122"/>
              <a:ea typeface="Microsoft YaHei" pitchFamily="34" charset="-122"/>
            </a:endParaRPr>
          </a:p>
          <a:p>
            <a:pPr marL="342900" indent="-342900">
              <a:buFont typeface="+mj-lt"/>
              <a:buAutoNum type="alphaLcParenR"/>
            </a:pPr>
            <a:r>
              <a:rPr lang="zh-CN" altLang="zh-TW" sz="1800" u="sng" dirty="0">
                <a:solidFill>
                  <a:srgbClr val="FF0000"/>
                </a:solidFill>
                <a:latin typeface="Microsoft YaHei" pitchFamily="34" charset="-122"/>
                <a:ea typeface="Microsoft YaHei" pitchFamily="34" charset="-122"/>
              </a:rPr>
              <a:t>知识和技术的发展。</a:t>
            </a:r>
            <a:endParaRPr lang="zh-TW" altLang="zh-TW" sz="1800" u="sng" dirty="0">
              <a:solidFill>
                <a:srgbClr val="FF0000"/>
              </a:solidFill>
              <a:latin typeface="Microsoft YaHei" pitchFamily="34" charset="-122"/>
              <a:ea typeface="Microsoft YaHei" pitchFamily="34" charset="-122"/>
            </a:endParaRPr>
          </a:p>
          <a:p>
            <a:pPr>
              <a:spcBef>
                <a:spcPts val="600"/>
              </a:spcBef>
              <a:buNone/>
            </a:pPr>
            <a:r>
              <a:rPr lang="zh-CN" altLang="zh-TW" sz="1800" u="sng" dirty="0">
                <a:solidFill>
                  <a:schemeClr val="tx2"/>
                </a:solidFill>
                <a:latin typeface="Microsoft YaHei" pitchFamily="34" charset="-122"/>
                <a:ea typeface="Microsoft YaHei" pitchFamily="34" charset="-122"/>
              </a:rPr>
              <a:t>组织应评审非预期变更的后果，必要时采取措施以减轻任何不利影响。 </a:t>
            </a:r>
            <a:endParaRPr lang="zh-TW" altLang="zh-TW" sz="1800" u="sng" dirty="0">
              <a:solidFill>
                <a:schemeClr val="tx2"/>
              </a:solidFill>
              <a:latin typeface="Microsoft YaHei" pitchFamily="34" charset="-122"/>
              <a:ea typeface="Microsoft YaHei" pitchFamily="34" charset="-122"/>
            </a:endParaRPr>
          </a:p>
          <a:p>
            <a:pPr>
              <a:spcBef>
                <a:spcPts val="600"/>
              </a:spcBef>
              <a:buNone/>
            </a:pPr>
            <a:r>
              <a:rPr lang="zh-CN" altLang="zh-TW" dirty="0">
                <a:solidFill>
                  <a:srgbClr val="006600"/>
                </a:solidFill>
                <a:latin typeface="Microsoft YaHei" pitchFamily="34" charset="-122"/>
                <a:ea typeface="Microsoft YaHei" pitchFamily="34" charset="-122"/>
              </a:rPr>
              <a:t>注：变更可能会导致</a:t>
            </a:r>
            <a:r>
              <a:rPr lang="zh-TW" altLang="en-US" dirty="0">
                <a:solidFill>
                  <a:srgbClr val="006600"/>
                </a:solidFill>
                <a:latin typeface="Microsoft YaHei" pitchFamily="34" charset="-122"/>
                <a:ea typeface="Microsoft YaHei" pitchFamily="34" charset="-122"/>
              </a:rPr>
              <a:t>风险和</a:t>
            </a:r>
            <a:r>
              <a:rPr lang="zh-CN" altLang="zh-TW" dirty="0">
                <a:solidFill>
                  <a:srgbClr val="006600"/>
                </a:solidFill>
                <a:latin typeface="Microsoft YaHei" pitchFamily="34" charset="-122"/>
                <a:ea typeface="Microsoft YaHei" pitchFamily="34" charset="-122"/>
              </a:rPr>
              <a:t>机遇。</a:t>
            </a:r>
            <a:endParaRPr lang="zh-TW" altLang="en-US" sz="3200" dirty="0">
              <a:solidFill>
                <a:srgbClr val="006600"/>
              </a:solidFill>
              <a:latin typeface="Microsoft YaHei" pitchFamily="34" charset="-122"/>
              <a:ea typeface="Microsoft YaHei" pitchFamily="34" charset="-122"/>
            </a:endParaRPr>
          </a:p>
          <a:p>
            <a:pPr>
              <a:buNone/>
            </a:pPr>
            <a:endParaRPr lang="zh-TW" altLang="en-US" sz="2000" dirty="0">
              <a:latin typeface="Microsoft YaHei" pitchFamily="34" charset="-122"/>
              <a:ea typeface="Microsoft YaHei" pitchFamily="34" charset="-122"/>
            </a:endParaRPr>
          </a:p>
          <a:p>
            <a:pPr marL="0" indent="0">
              <a:buNone/>
            </a:pPr>
            <a:endParaRPr lang="zh-TW" altLang="en-US" sz="1800" dirty="0">
              <a:solidFill>
                <a:srgbClr val="FF0000"/>
              </a:solidFill>
              <a:latin typeface="Microsoft YaHei" pitchFamily="34" charset="-122"/>
              <a:ea typeface="Microsoft YaHei" pitchFamily="34" charset="-122"/>
            </a:endParaRPr>
          </a:p>
        </p:txBody>
      </p:sp>
      <p:sp>
        <p:nvSpPr>
          <p:cNvPr id="6" name="剪去單一角落矩形 5"/>
          <p:cNvSpPr/>
          <p:nvPr/>
        </p:nvSpPr>
        <p:spPr bwMode="auto">
          <a:xfrm>
            <a:off x="7177398" y="161512"/>
            <a:ext cx="1643074" cy="428628"/>
          </a:xfrm>
          <a:prstGeom prst="snip1Rect">
            <a:avLst>
              <a:gd name="adj" fmla="val 38395"/>
            </a:avLst>
          </a:prstGeom>
          <a:solidFill>
            <a:srgbClr val="3333CC"/>
          </a:solidFill>
          <a:ln w="3175" cap="flat" cmpd="sng" algn="ctr">
            <a:solidFill>
              <a:srgbClr val="FFFF00"/>
            </a:solidFill>
            <a:prstDash val="solid"/>
            <a:round/>
            <a:headEnd type="none" w="med" len="med"/>
            <a:tailEnd type="none" w="med" len="med"/>
          </a:ln>
          <a:effectLst>
            <a:outerShdw blurRad="50800" dist="38100" dir="2700000" algn="tl" rotWithShape="0">
              <a:srgbClr val="000099">
                <a:alpha val="40000"/>
              </a:srgbClr>
            </a:outerShdw>
          </a:effectLst>
          <a:scene3d>
            <a:camera prst="orthographicFront"/>
            <a:lightRig rig="threePt" dir="t"/>
          </a:scene3d>
          <a:sp3d>
            <a:bevelT w="165100" prst="coolSlan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en-US" altLang="zh-TW" sz="2000" b="1" dirty="0">
                <a:solidFill>
                  <a:schemeClr val="bg1"/>
                </a:solidFill>
                <a:latin typeface="Arial" pitchFamily="34" charset="0"/>
                <a:cs typeface="Arial" pitchFamily="34" charset="0"/>
              </a:rPr>
              <a:t>ISO 45001</a:t>
            </a:r>
            <a:endParaRPr lang="zh-TW" altLang="en-US" sz="2000" b="1" dirty="0">
              <a:solidFill>
                <a:schemeClr val="bg1"/>
              </a:solidFill>
              <a:latin typeface="Arial" pitchFamily="34" charset="0"/>
              <a:cs typeface="Arial" pitchFamily="34" charset="0"/>
            </a:endParaRPr>
          </a:p>
        </p:txBody>
      </p:sp>
      <p:pic>
        <p:nvPicPr>
          <p:cNvPr id="1657858" name="Picture 2" descr="D:\ABSI\暫時-00(OHS)\change-6.jpg"/>
          <p:cNvPicPr>
            <a:picLocks noChangeAspect="1" noChangeArrowheads="1"/>
          </p:cNvPicPr>
          <p:nvPr/>
        </p:nvPicPr>
        <p:blipFill>
          <a:blip r:embed="rId3" cstate="print"/>
          <a:srcRect/>
          <a:stretch>
            <a:fillRect/>
          </a:stretch>
        </p:blipFill>
        <p:spPr bwMode="auto">
          <a:xfrm>
            <a:off x="6516218" y="1924472"/>
            <a:ext cx="2039293" cy="1004922"/>
          </a:xfrm>
          <a:prstGeom prst="rect">
            <a:avLst/>
          </a:prstGeom>
          <a:noFill/>
        </p:spPr>
      </p:pic>
      <p:sp>
        <p:nvSpPr>
          <p:cNvPr id="7" name="流程圖: 文件 6"/>
          <p:cNvSpPr/>
          <p:nvPr/>
        </p:nvSpPr>
        <p:spPr bwMode="auto">
          <a:xfrm>
            <a:off x="179512" y="142274"/>
            <a:ext cx="1080120" cy="432048"/>
          </a:xfrm>
          <a:prstGeom prst="flowChartDocument">
            <a:avLst/>
          </a:prstGeom>
          <a:solidFill>
            <a:srgbClr val="FFFF00"/>
          </a:solidFill>
          <a:ln w="19050" cap="flat" cmpd="sng" algn="ctr">
            <a:solidFill>
              <a:schemeClr val="accent1"/>
            </a:solidFill>
            <a:prstDash val="solid"/>
            <a:round/>
            <a:headEnd type="none" w="med" len="med"/>
            <a:tailEnd type="none" w="med" len="med"/>
          </a:ln>
          <a:effectLst>
            <a:outerShdw blurRad="50800" dist="63500" dir="2700000" sx="102000" sy="102000" algn="tl" rotWithShape="0">
              <a:srgbClr val="FF0000">
                <a:alpha val="40000"/>
              </a:srgb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2000" b="1" dirty="0">
                <a:solidFill>
                  <a:srgbClr val="000099"/>
                </a:solidFill>
                <a:latin typeface="Microsoft YaHei" pitchFamily="34" charset="-122"/>
                <a:ea typeface="Microsoft YaHei" pitchFamily="34" charset="-122"/>
                <a:cs typeface="Tahoma" pitchFamily="34" charset="0"/>
              </a:rPr>
              <a:t>变化 </a:t>
            </a:r>
            <a:r>
              <a:rPr lang="en-US" altLang="zh-TW" sz="2000" b="1" dirty="0">
                <a:solidFill>
                  <a:srgbClr val="000099"/>
                </a:solidFill>
                <a:latin typeface="Microsoft YaHei" pitchFamily="34" charset="-122"/>
                <a:ea typeface="Microsoft YaHei" pitchFamily="34" charset="-122"/>
                <a:cs typeface="Tahoma" pitchFamily="34" charset="0"/>
              </a:rPr>
              <a:t>6</a:t>
            </a:r>
            <a:endParaRPr lang="zh-TW" altLang="en-US" sz="2000" b="1" dirty="0">
              <a:solidFill>
                <a:srgbClr val="000099"/>
              </a:solidFill>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2166337235"/>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170744"/>
            <a:ext cx="8520112" cy="536734"/>
          </a:xfrm>
        </p:spPr>
        <p:txBody>
          <a:bodyPr/>
          <a:lstStyle/>
          <a:p>
            <a:pPr algn="ctr"/>
            <a:r>
              <a:rPr lang="zh-CN" altLang="en-US" b="0" dirty="0" smtClean="0">
                <a:latin typeface="Microsoft YaHei" pitchFamily="34" charset="-122"/>
                <a:ea typeface="Microsoft YaHei" pitchFamily="34" charset="-122"/>
              </a:rPr>
              <a:t>外部供</a:t>
            </a:r>
            <a:r>
              <a:rPr lang="zh-TW" altLang="en-US" b="0" dirty="0" smtClean="0">
                <a:latin typeface="Microsoft YaHei" pitchFamily="34" charset="-122"/>
                <a:ea typeface="Microsoft YaHei" pitchFamily="34" charset="-122"/>
              </a:rPr>
              <a:t>应</a:t>
            </a:r>
            <a:r>
              <a:rPr lang="zh-CN" altLang="en-US" b="0" dirty="0" smtClean="0">
                <a:latin typeface="Microsoft YaHei" pitchFamily="34" charset="-122"/>
                <a:ea typeface="Microsoft YaHei" pitchFamily="34" charset="-122"/>
              </a:rPr>
              <a:t>商的分类</a:t>
            </a:r>
            <a:endParaRPr lang="zh-TW" altLang="en-US" b="0" dirty="0">
              <a:solidFill>
                <a:srgbClr val="FF0000"/>
              </a:solidFill>
              <a:latin typeface="Microsoft YaHei" pitchFamily="34" charset="-122"/>
              <a:ea typeface="Microsoft YaHei" pitchFamily="34" charset="-122"/>
            </a:endParaRPr>
          </a:p>
        </p:txBody>
      </p:sp>
      <p:grpSp>
        <p:nvGrpSpPr>
          <p:cNvPr id="3" name="群組 18"/>
          <p:cNvGrpSpPr/>
          <p:nvPr/>
        </p:nvGrpSpPr>
        <p:grpSpPr>
          <a:xfrm>
            <a:off x="2222446" y="574323"/>
            <a:ext cx="4788740" cy="1369185"/>
            <a:chOff x="971600" y="1118552"/>
            <a:chExt cx="5324844" cy="1611313"/>
          </a:xfrm>
        </p:grpSpPr>
        <p:grpSp>
          <p:nvGrpSpPr>
            <p:cNvPr id="4" name="群組 3"/>
            <p:cNvGrpSpPr/>
            <p:nvPr/>
          </p:nvGrpSpPr>
          <p:grpSpPr>
            <a:xfrm>
              <a:off x="971600" y="1118552"/>
              <a:ext cx="1783079" cy="1611313"/>
              <a:chOff x="1893625" y="1556792"/>
              <a:chExt cx="1783079" cy="1611313"/>
            </a:xfrm>
          </p:grpSpPr>
          <p:pic>
            <p:nvPicPr>
              <p:cNvPr id="5" name="Picture 24" descr="p_12_2"/>
              <p:cNvPicPr>
                <a:picLocks noChangeAspect="1" noChangeArrowheads="1"/>
              </p:cNvPicPr>
              <p:nvPr/>
            </p:nvPicPr>
            <p:blipFill>
              <a:blip r:embed="rId2" cstate="email">
                <a:duotone>
                  <a:schemeClr val="accent1">
                    <a:shade val="45000"/>
                    <a:satMod val="135000"/>
                  </a:schemeClr>
                  <a:prstClr val="white"/>
                </a:duotone>
              </a:blip>
              <a:srcRect/>
              <a:stretch>
                <a:fillRect/>
              </a:stretch>
            </p:blipFill>
            <p:spPr bwMode="auto">
              <a:xfrm>
                <a:off x="1964472" y="1556792"/>
                <a:ext cx="1619250" cy="1611313"/>
              </a:xfrm>
              <a:prstGeom prst="rect">
                <a:avLst/>
              </a:prstGeom>
              <a:noFill/>
              <a:ln w="9525">
                <a:noFill/>
                <a:miter lim="800000"/>
                <a:headEnd/>
                <a:tailEnd/>
              </a:ln>
            </p:spPr>
          </p:pic>
          <p:sp>
            <p:nvSpPr>
              <p:cNvPr id="6" name="文字方塊 5"/>
              <p:cNvSpPr txBox="1"/>
              <p:nvPr/>
            </p:nvSpPr>
            <p:spPr>
              <a:xfrm>
                <a:off x="1893625" y="1779008"/>
                <a:ext cx="1783079" cy="833069"/>
              </a:xfrm>
              <a:prstGeom prst="rect">
                <a:avLst/>
              </a:prstGeom>
              <a:noFill/>
            </p:spPr>
            <p:txBody>
              <a:bodyPr wrap="square" rtlCol="0">
                <a:spAutoFit/>
              </a:bodyPr>
              <a:lstStyle/>
              <a:p>
                <a:pPr algn="ctr"/>
                <a:r>
                  <a:rPr lang="zh-TW" altLang="en-US" sz="2000" dirty="0">
                    <a:solidFill>
                      <a:schemeClr val="tx2"/>
                    </a:solidFill>
                    <a:latin typeface="Microsoft YaHei" pitchFamily="34" charset="-122"/>
                    <a:ea typeface="Microsoft YaHei" pitchFamily="34" charset="-122"/>
                    <a:cs typeface="Tahoma" pitchFamily="34" charset="0"/>
                  </a:rPr>
                  <a:t>原物料</a:t>
                </a:r>
                <a:endParaRPr lang="en-US" altLang="zh-TW" sz="2000" dirty="0">
                  <a:solidFill>
                    <a:schemeClr val="tx2"/>
                  </a:solidFill>
                  <a:latin typeface="Microsoft YaHei" pitchFamily="34" charset="-122"/>
                  <a:ea typeface="Microsoft YaHei" pitchFamily="34" charset="-122"/>
                  <a:cs typeface="Tahoma" pitchFamily="34" charset="0"/>
                </a:endParaRPr>
              </a:p>
              <a:p>
                <a:pPr algn="ctr"/>
                <a:r>
                  <a:rPr lang="zh-TW" altLang="en-US" sz="2000" dirty="0">
                    <a:solidFill>
                      <a:schemeClr val="tx2"/>
                    </a:solidFill>
                    <a:latin typeface="Microsoft YaHei" pitchFamily="34" charset="-122"/>
                    <a:ea typeface="Microsoft YaHei" pitchFamily="34" charset="-122"/>
                    <a:cs typeface="Tahoma" pitchFamily="34" charset="0"/>
                  </a:rPr>
                  <a:t>供应商</a:t>
                </a:r>
                <a:endParaRPr lang="en-US" altLang="zh-TW" sz="2000" dirty="0">
                  <a:solidFill>
                    <a:srgbClr val="000099"/>
                  </a:solidFill>
                  <a:latin typeface="Microsoft YaHei" pitchFamily="34" charset="-122"/>
                  <a:ea typeface="Microsoft YaHei" pitchFamily="34" charset="-122"/>
                  <a:cs typeface="Tahoma" pitchFamily="34" charset="0"/>
                </a:endParaRPr>
              </a:p>
            </p:txBody>
          </p:sp>
        </p:grpSp>
        <p:sp>
          <p:nvSpPr>
            <p:cNvPr id="13" name="文字方塊 12"/>
            <p:cNvSpPr txBox="1"/>
            <p:nvPr/>
          </p:nvSpPr>
          <p:spPr>
            <a:xfrm>
              <a:off x="3215639" y="1226368"/>
              <a:ext cx="3080805" cy="1014171"/>
            </a:xfrm>
            <a:prstGeom prst="rect">
              <a:avLst/>
            </a:prstGeom>
            <a:noFill/>
          </p:spPr>
          <p:txBody>
            <a:bodyPr wrap="none" rtlCol="0">
              <a:spAutoFit/>
            </a:bodyPr>
            <a:lstStyle/>
            <a:p>
              <a:pPr marL="274638" indent="-274638">
                <a:lnSpc>
                  <a:spcPts val="3000"/>
                </a:lnSpc>
                <a:buClr>
                  <a:srgbClr val="FF0000"/>
                </a:buClr>
                <a:buFont typeface="Arial" pitchFamily="34" charset="0"/>
                <a:buChar char="•"/>
              </a:pPr>
              <a:r>
                <a:rPr lang="zh-TW" altLang="en-US" sz="2000" dirty="0">
                  <a:solidFill>
                    <a:srgbClr val="000099"/>
                  </a:solidFill>
                  <a:latin typeface="Microsoft YaHei" pitchFamily="34" charset="-122"/>
                  <a:ea typeface="Microsoft YaHei" pitchFamily="34" charset="-122"/>
                  <a:cs typeface="Tahoma" pitchFamily="34" charset="0"/>
                </a:rPr>
                <a:t>供应</a:t>
              </a:r>
              <a:r>
                <a:rPr lang="zh-CN" altLang="en-US" sz="2000" dirty="0">
                  <a:solidFill>
                    <a:srgbClr val="000099"/>
                  </a:solidFill>
                  <a:latin typeface="Microsoft YaHei" pitchFamily="34" charset="-122"/>
                  <a:ea typeface="Microsoft YaHei" pitchFamily="34" charset="-122"/>
                  <a:cs typeface="Tahoma" pitchFamily="34" charset="0"/>
                </a:rPr>
                <a:t>原物料、设备等</a:t>
              </a:r>
              <a:endParaRPr lang="en-US" altLang="zh-TW" sz="2000" dirty="0">
                <a:solidFill>
                  <a:srgbClr val="000099"/>
                </a:solidFill>
                <a:latin typeface="Microsoft YaHei" pitchFamily="34" charset="-122"/>
                <a:ea typeface="Microsoft YaHei" pitchFamily="34" charset="-122"/>
                <a:cs typeface="Tahoma" pitchFamily="34" charset="0"/>
              </a:endParaRPr>
            </a:p>
            <a:p>
              <a:pPr marL="274638" indent="-274638">
                <a:lnSpc>
                  <a:spcPts val="3000"/>
                </a:lnSpc>
                <a:buClr>
                  <a:srgbClr val="FF0000"/>
                </a:buClr>
                <a:buFont typeface="Arial" pitchFamily="34" charset="0"/>
                <a:buChar char="•"/>
              </a:pPr>
              <a:r>
                <a:rPr lang="zh-TW" altLang="en-US" sz="2000" dirty="0">
                  <a:solidFill>
                    <a:srgbClr val="FF0000"/>
                  </a:solidFill>
                  <a:latin typeface="Microsoft YaHei" pitchFamily="34" charset="-122"/>
                  <a:ea typeface="Microsoft YaHei" pitchFamily="34" charset="-122"/>
                  <a:cs typeface="Tahoma" pitchFamily="34" charset="0"/>
                </a:rPr>
                <a:t>适用</a:t>
              </a:r>
              <a:r>
                <a:rPr lang="en-US" altLang="zh-TW" sz="2000" dirty="0">
                  <a:solidFill>
                    <a:srgbClr val="FF0000"/>
                  </a:solidFill>
                  <a:latin typeface="Microsoft YaHei" pitchFamily="34" charset="-122"/>
                  <a:ea typeface="Microsoft YaHei" pitchFamily="34" charset="-122"/>
                  <a:cs typeface="Tahoma" pitchFamily="34" charset="0"/>
                </a:rPr>
                <a:t>8.1.4.1</a:t>
              </a:r>
            </a:p>
          </p:txBody>
        </p:sp>
      </p:grpSp>
      <p:grpSp>
        <p:nvGrpSpPr>
          <p:cNvPr id="7" name="群組 19"/>
          <p:cNvGrpSpPr/>
          <p:nvPr/>
        </p:nvGrpSpPr>
        <p:grpSpPr>
          <a:xfrm>
            <a:off x="2302619" y="2175416"/>
            <a:ext cx="5770660" cy="1300555"/>
            <a:chOff x="1021078" y="2966720"/>
            <a:chExt cx="6459635" cy="1611312"/>
          </a:xfrm>
        </p:grpSpPr>
        <p:grpSp>
          <p:nvGrpSpPr>
            <p:cNvPr id="10" name="群組 9"/>
            <p:cNvGrpSpPr/>
            <p:nvPr/>
          </p:nvGrpSpPr>
          <p:grpSpPr>
            <a:xfrm>
              <a:off x="1021078" y="2966720"/>
              <a:ext cx="1640618" cy="1611312"/>
              <a:chOff x="5940152" y="3717032"/>
              <a:chExt cx="1634434" cy="1611312"/>
            </a:xfrm>
          </p:grpSpPr>
          <p:pic>
            <p:nvPicPr>
              <p:cNvPr id="11" name="Picture 25" descr="p_12_3"/>
              <p:cNvPicPr>
                <a:picLocks noChangeAspect="1" noChangeArrowheads="1"/>
              </p:cNvPicPr>
              <p:nvPr/>
            </p:nvPicPr>
            <p:blipFill>
              <a:blip r:embed="rId3" cstate="email"/>
              <a:srcRect/>
              <a:stretch>
                <a:fillRect/>
              </a:stretch>
            </p:blipFill>
            <p:spPr bwMode="auto">
              <a:xfrm>
                <a:off x="5940152" y="3717032"/>
                <a:ext cx="1619250" cy="1611312"/>
              </a:xfrm>
              <a:prstGeom prst="rect">
                <a:avLst/>
              </a:prstGeom>
              <a:noFill/>
              <a:ln w="9525">
                <a:noFill/>
                <a:miter lim="800000"/>
                <a:headEnd/>
                <a:tailEnd/>
              </a:ln>
            </p:spPr>
          </p:pic>
          <p:sp>
            <p:nvSpPr>
              <p:cNvPr id="12" name="文字方塊 11"/>
              <p:cNvSpPr txBox="1"/>
              <p:nvPr/>
            </p:nvSpPr>
            <p:spPr>
              <a:xfrm>
                <a:off x="6006988" y="4024496"/>
                <a:ext cx="1567598" cy="495713"/>
              </a:xfrm>
              <a:prstGeom prst="rect">
                <a:avLst/>
              </a:prstGeom>
              <a:noFill/>
            </p:spPr>
            <p:txBody>
              <a:bodyPr wrap="square" rtlCol="0">
                <a:spAutoFit/>
              </a:bodyPr>
              <a:lstStyle/>
              <a:p>
                <a:pPr algn="ctr"/>
                <a:r>
                  <a:rPr lang="zh-TW" altLang="en-US" sz="2000" dirty="0">
                    <a:solidFill>
                      <a:schemeClr val="tx2"/>
                    </a:solidFill>
                    <a:latin typeface="Microsoft YaHei" pitchFamily="34" charset="-122"/>
                    <a:ea typeface="Microsoft YaHei" pitchFamily="34" charset="-122"/>
                    <a:cs typeface="Tahoma" pitchFamily="34" charset="0"/>
                  </a:rPr>
                  <a:t>承包商</a:t>
                </a:r>
                <a:endParaRPr lang="en-US" altLang="zh-TW" sz="2000" dirty="0">
                  <a:solidFill>
                    <a:srgbClr val="000099"/>
                  </a:solidFill>
                  <a:latin typeface="Microsoft YaHei" pitchFamily="34" charset="-122"/>
                  <a:ea typeface="Microsoft YaHei" pitchFamily="34" charset="-122"/>
                  <a:cs typeface="Tahoma" pitchFamily="34" charset="0"/>
                </a:endParaRPr>
              </a:p>
            </p:txBody>
          </p:sp>
        </p:grpSp>
        <p:sp>
          <p:nvSpPr>
            <p:cNvPr id="14" name="文字方塊 13"/>
            <p:cNvSpPr txBox="1"/>
            <p:nvPr/>
          </p:nvSpPr>
          <p:spPr>
            <a:xfrm>
              <a:off x="3230880" y="3210560"/>
              <a:ext cx="4249833" cy="1067688"/>
            </a:xfrm>
            <a:prstGeom prst="rect">
              <a:avLst/>
            </a:prstGeom>
            <a:noFill/>
          </p:spPr>
          <p:txBody>
            <a:bodyPr wrap="none" rtlCol="0">
              <a:spAutoFit/>
            </a:bodyPr>
            <a:lstStyle/>
            <a:p>
              <a:pPr marL="274638" indent="-274638">
                <a:lnSpc>
                  <a:spcPts val="3000"/>
                </a:lnSpc>
                <a:buClr>
                  <a:srgbClr val="FF0000"/>
                </a:buClr>
                <a:buFont typeface="Arial" pitchFamily="34" charset="0"/>
                <a:buChar char="•"/>
              </a:pPr>
              <a:r>
                <a:rPr lang="zh-CN" altLang="en-US" sz="2000" dirty="0">
                  <a:solidFill>
                    <a:srgbClr val="000099"/>
                  </a:solidFill>
                  <a:latin typeface="Microsoft YaHei" pitchFamily="34" charset="-122"/>
                  <a:ea typeface="Microsoft YaHei" pitchFamily="34" charset="-122"/>
                  <a:cs typeface="Tahoma" pitchFamily="34" charset="0"/>
                </a:rPr>
                <a:t>承包建造、维修、检测等作业</a:t>
              </a:r>
              <a:endParaRPr lang="en-US" altLang="zh-TW" sz="2000" dirty="0">
                <a:solidFill>
                  <a:srgbClr val="000099"/>
                </a:solidFill>
                <a:latin typeface="Microsoft YaHei" pitchFamily="34" charset="-122"/>
                <a:ea typeface="Microsoft YaHei" pitchFamily="34" charset="-122"/>
                <a:cs typeface="Tahoma" pitchFamily="34" charset="0"/>
              </a:endParaRPr>
            </a:p>
            <a:p>
              <a:pPr marL="274638" indent="-274638">
                <a:lnSpc>
                  <a:spcPts val="3000"/>
                </a:lnSpc>
                <a:buClr>
                  <a:srgbClr val="FF0000"/>
                </a:buClr>
                <a:buFont typeface="Arial" pitchFamily="34" charset="0"/>
                <a:buChar char="•"/>
              </a:pPr>
              <a:r>
                <a:rPr lang="zh-TW" altLang="en-US" sz="2000" dirty="0">
                  <a:solidFill>
                    <a:srgbClr val="FF0000"/>
                  </a:solidFill>
                  <a:latin typeface="Microsoft YaHei" pitchFamily="34" charset="-122"/>
                  <a:ea typeface="Microsoft YaHei" pitchFamily="34" charset="-122"/>
                  <a:cs typeface="Tahoma" pitchFamily="34" charset="0"/>
                </a:rPr>
                <a:t>适用</a:t>
              </a:r>
              <a:r>
                <a:rPr lang="en-US" altLang="zh-TW" sz="2000" dirty="0">
                  <a:solidFill>
                    <a:srgbClr val="000099"/>
                  </a:solidFill>
                  <a:latin typeface="Microsoft YaHei" pitchFamily="34" charset="-122"/>
                  <a:ea typeface="Microsoft YaHei" pitchFamily="34" charset="-122"/>
                  <a:cs typeface="Tahoma" pitchFamily="34" charset="0"/>
                </a:rPr>
                <a:t>8.1.4.1 &amp;</a:t>
              </a:r>
              <a:r>
                <a:rPr lang="en-US" altLang="zh-TW" sz="2000" dirty="0">
                  <a:solidFill>
                    <a:srgbClr val="FF0000"/>
                  </a:solidFill>
                  <a:latin typeface="Microsoft YaHei" pitchFamily="34" charset="-122"/>
                  <a:ea typeface="Microsoft YaHei" pitchFamily="34" charset="-122"/>
                  <a:cs typeface="Tahoma" pitchFamily="34" charset="0"/>
                </a:rPr>
                <a:t> 8.1.4.2</a:t>
              </a:r>
            </a:p>
          </p:txBody>
        </p:sp>
      </p:grpSp>
      <p:grpSp>
        <p:nvGrpSpPr>
          <p:cNvPr id="16" name="群組 20"/>
          <p:cNvGrpSpPr/>
          <p:nvPr/>
        </p:nvGrpSpPr>
        <p:grpSpPr>
          <a:xfrm>
            <a:off x="2316193" y="3726712"/>
            <a:ext cx="5499473" cy="1312896"/>
            <a:chOff x="1027207" y="4826203"/>
            <a:chExt cx="6270624" cy="1611313"/>
          </a:xfrm>
        </p:grpSpPr>
        <p:grpSp>
          <p:nvGrpSpPr>
            <p:cNvPr id="17" name="群組 6"/>
            <p:cNvGrpSpPr/>
            <p:nvPr/>
          </p:nvGrpSpPr>
          <p:grpSpPr>
            <a:xfrm>
              <a:off x="1027207" y="4826203"/>
              <a:ext cx="1619250" cy="1611313"/>
              <a:chOff x="2051720" y="3789040"/>
              <a:chExt cx="1619250" cy="1611313"/>
            </a:xfrm>
          </p:grpSpPr>
          <p:pic>
            <p:nvPicPr>
              <p:cNvPr id="8" name="Picture 24" descr="p_12_2"/>
              <p:cNvPicPr>
                <a:picLocks noChangeAspect="1" noChangeArrowheads="1"/>
              </p:cNvPicPr>
              <p:nvPr/>
            </p:nvPicPr>
            <p:blipFill>
              <a:blip r:embed="rId2" cstate="email"/>
              <a:srcRect/>
              <a:stretch>
                <a:fillRect/>
              </a:stretch>
            </p:blipFill>
            <p:spPr bwMode="auto">
              <a:xfrm>
                <a:off x="2051720" y="3789040"/>
                <a:ext cx="1619250" cy="1611313"/>
              </a:xfrm>
              <a:prstGeom prst="rect">
                <a:avLst/>
              </a:prstGeom>
              <a:noFill/>
              <a:ln w="9525">
                <a:noFill/>
                <a:miter lim="800000"/>
                <a:headEnd/>
                <a:tailEnd/>
              </a:ln>
            </p:spPr>
          </p:pic>
          <p:sp>
            <p:nvSpPr>
              <p:cNvPr id="9" name="文字方塊 8"/>
              <p:cNvSpPr txBox="1"/>
              <p:nvPr/>
            </p:nvSpPr>
            <p:spPr>
              <a:xfrm>
                <a:off x="2082200" y="4221088"/>
                <a:ext cx="1558288" cy="491054"/>
              </a:xfrm>
              <a:prstGeom prst="rect">
                <a:avLst/>
              </a:prstGeom>
              <a:noFill/>
            </p:spPr>
            <p:txBody>
              <a:bodyPr wrap="square" rtlCol="0">
                <a:spAutoFit/>
              </a:bodyPr>
              <a:lstStyle/>
              <a:p>
                <a:pPr algn="ctr"/>
                <a:r>
                  <a:rPr lang="zh-TW" altLang="en-US" sz="2000" dirty="0">
                    <a:solidFill>
                      <a:schemeClr val="tx2"/>
                    </a:solidFill>
                    <a:latin typeface="Microsoft YaHei" pitchFamily="34" charset="-122"/>
                    <a:ea typeface="Microsoft YaHei" pitchFamily="34" charset="-122"/>
                    <a:cs typeface="Tahoma" pitchFamily="34" charset="0"/>
                  </a:rPr>
                  <a:t>外包商</a:t>
                </a:r>
                <a:endParaRPr lang="en-US" altLang="zh-TW" sz="2000" dirty="0">
                  <a:solidFill>
                    <a:srgbClr val="000099"/>
                  </a:solidFill>
                  <a:latin typeface="Microsoft YaHei" pitchFamily="34" charset="-122"/>
                  <a:ea typeface="Microsoft YaHei" pitchFamily="34" charset="-122"/>
                  <a:cs typeface="Tahoma" pitchFamily="34" charset="0"/>
                </a:endParaRPr>
              </a:p>
            </p:txBody>
          </p:sp>
        </p:grpSp>
        <p:sp>
          <p:nvSpPr>
            <p:cNvPr id="15" name="文字方塊 14"/>
            <p:cNvSpPr txBox="1"/>
            <p:nvPr/>
          </p:nvSpPr>
          <p:spPr>
            <a:xfrm>
              <a:off x="3261360" y="5049262"/>
              <a:ext cx="4036471" cy="1057652"/>
            </a:xfrm>
            <a:prstGeom prst="rect">
              <a:avLst/>
            </a:prstGeom>
            <a:noFill/>
          </p:spPr>
          <p:txBody>
            <a:bodyPr wrap="none" rtlCol="0">
              <a:spAutoFit/>
            </a:bodyPr>
            <a:lstStyle/>
            <a:p>
              <a:pPr marL="274638" indent="-274638">
                <a:lnSpc>
                  <a:spcPts val="3000"/>
                </a:lnSpc>
                <a:buClr>
                  <a:srgbClr val="FF0000"/>
                </a:buClr>
                <a:buFont typeface="Arial" pitchFamily="34" charset="0"/>
                <a:buChar char="•"/>
              </a:pPr>
              <a:r>
                <a:rPr lang="zh-CN" altLang="en-US" sz="2000" dirty="0">
                  <a:solidFill>
                    <a:srgbClr val="000099"/>
                  </a:solidFill>
                  <a:latin typeface="Microsoft YaHei" pitchFamily="34" charset="-122"/>
                  <a:ea typeface="Microsoft YaHei" pitchFamily="34" charset="-122"/>
                  <a:cs typeface="Tahoma" pitchFamily="34" charset="0"/>
                </a:rPr>
                <a:t>将生产或服务流程委外进行</a:t>
              </a:r>
              <a:endParaRPr lang="en-US" altLang="zh-TW" sz="2000" dirty="0">
                <a:solidFill>
                  <a:srgbClr val="000099"/>
                </a:solidFill>
                <a:latin typeface="Microsoft YaHei" pitchFamily="34" charset="-122"/>
                <a:ea typeface="Microsoft YaHei" pitchFamily="34" charset="-122"/>
                <a:cs typeface="Tahoma" pitchFamily="34" charset="0"/>
              </a:endParaRPr>
            </a:p>
            <a:p>
              <a:pPr marL="274638" indent="-274638">
                <a:lnSpc>
                  <a:spcPts val="3000"/>
                </a:lnSpc>
                <a:buClr>
                  <a:srgbClr val="FF0000"/>
                </a:buClr>
                <a:buFont typeface="Arial" pitchFamily="34" charset="0"/>
                <a:buChar char="•"/>
              </a:pPr>
              <a:r>
                <a:rPr lang="zh-TW" altLang="en-US" sz="2000" dirty="0">
                  <a:solidFill>
                    <a:srgbClr val="FF0000"/>
                  </a:solidFill>
                  <a:latin typeface="Microsoft YaHei" pitchFamily="34" charset="-122"/>
                  <a:ea typeface="Microsoft YaHei" pitchFamily="34" charset="-122"/>
                  <a:cs typeface="Tahoma" pitchFamily="34" charset="0"/>
                </a:rPr>
                <a:t>适用</a:t>
              </a:r>
              <a:r>
                <a:rPr lang="en-US" altLang="zh-TW" sz="2000" dirty="0">
                  <a:solidFill>
                    <a:srgbClr val="000099"/>
                  </a:solidFill>
                  <a:latin typeface="Microsoft YaHei" pitchFamily="34" charset="-122"/>
                  <a:ea typeface="Microsoft YaHei" pitchFamily="34" charset="-122"/>
                  <a:cs typeface="Tahoma" pitchFamily="34" charset="0"/>
                </a:rPr>
                <a:t>8.1.4.1 &amp;</a:t>
              </a:r>
              <a:r>
                <a:rPr lang="en-US" altLang="zh-TW" sz="2000" dirty="0">
                  <a:solidFill>
                    <a:srgbClr val="FF0000"/>
                  </a:solidFill>
                  <a:latin typeface="Microsoft YaHei" pitchFamily="34" charset="-122"/>
                  <a:ea typeface="Microsoft YaHei" pitchFamily="34" charset="-122"/>
                  <a:cs typeface="Tahoma" pitchFamily="34" charset="0"/>
                </a:rPr>
                <a:t> 8.1.4.3</a:t>
              </a:r>
            </a:p>
          </p:txBody>
        </p:sp>
      </p:grpSp>
      <p:grpSp>
        <p:nvGrpSpPr>
          <p:cNvPr id="18" name="群組 23"/>
          <p:cNvGrpSpPr/>
          <p:nvPr/>
        </p:nvGrpSpPr>
        <p:grpSpPr>
          <a:xfrm>
            <a:off x="705634" y="685660"/>
            <a:ext cx="1346086" cy="4104456"/>
            <a:chOff x="705634" y="1052736"/>
            <a:chExt cx="1346086" cy="5472608"/>
          </a:xfrm>
        </p:grpSpPr>
        <p:sp>
          <p:nvSpPr>
            <p:cNvPr id="22" name="左大括弧 21"/>
            <p:cNvSpPr/>
            <p:nvPr/>
          </p:nvSpPr>
          <p:spPr bwMode="auto">
            <a:xfrm>
              <a:off x="1259632" y="1052736"/>
              <a:ext cx="792088" cy="5472608"/>
            </a:xfrm>
            <a:prstGeom prst="leftBrace">
              <a:avLst/>
            </a:prstGeom>
            <a:noFill/>
            <a:ln w="76200" cap="flat" cmpd="sng" algn="ctr">
              <a:solidFill>
                <a:schemeClr val="accent1"/>
              </a:solidFill>
              <a:prstDash val="solid"/>
              <a:round/>
              <a:headEnd type="none" w="med" len="med"/>
              <a:tailEnd type="none" w="med" len="med"/>
            </a:ln>
            <a:effectLst/>
          </p:spPr>
          <p:txBody>
            <a:bodyPr rtlCol="0" anchor="ctr"/>
            <a:lstStyle/>
            <a:p>
              <a:pPr algn="ctr"/>
              <a:endParaRPr lang="zh-TW" altLang="en-US"/>
            </a:p>
          </p:txBody>
        </p:sp>
        <p:sp>
          <p:nvSpPr>
            <p:cNvPr id="23" name="文字方塊 22"/>
            <p:cNvSpPr txBox="1"/>
            <p:nvPr/>
          </p:nvSpPr>
          <p:spPr>
            <a:xfrm>
              <a:off x="705634" y="2525703"/>
              <a:ext cx="553998" cy="2662267"/>
            </a:xfrm>
            <a:prstGeom prst="rect">
              <a:avLst/>
            </a:prstGeom>
            <a:noFill/>
          </p:spPr>
          <p:txBody>
            <a:bodyPr vert="eaVert" wrap="none" rtlCol="0">
              <a:spAutoFit/>
            </a:bodyPr>
            <a:lstStyle/>
            <a:p>
              <a:r>
                <a:rPr lang="zh-TW" altLang="en-US" sz="2400" dirty="0">
                  <a:solidFill>
                    <a:schemeClr val="tx2"/>
                  </a:solidFill>
                  <a:latin typeface="Microsoft YaHei" pitchFamily="34" charset="-122"/>
                  <a:ea typeface="Microsoft YaHei" pitchFamily="34" charset="-122"/>
                  <a:cs typeface="Tahoma" pitchFamily="34" charset="0"/>
                </a:rPr>
                <a:t>外 部 供 应 商</a:t>
              </a:r>
            </a:p>
          </p:txBody>
        </p:sp>
      </p:grpSp>
      <p:sp>
        <p:nvSpPr>
          <p:cNvPr id="21" name="流程圖: 文件 20"/>
          <p:cNvSpPr/>
          <p:nvPr/>
        </p:nvSpPr>
        <p:spPr bwMode="auto">
          <a:xfrm>
            <a:off x="179512" y="142274"/>
            <a:ext cx="1080120" cy="432048"/>
          </a:xfrm>
          <a:prstGeom prst="flowChartDocument">
            <a:avLst/>
          </a:prstGeom>
          <a:solidFill>
            <a:srgbClr val="FFFF00"/>
          </a:solidFill>
          <a:ln w="19050" cap="flat" cmpd="sng" algn="ctr">
            <a:solidFill>
              <a:schemeClr val="accent1"/>
            </a:solidFill>
            <a:prstDash val="solid"/>
            <a:round/>
            <a:headEnd type="none" w="med" len="med"/>
            <a:tailEnd type="none" w="med" len="med"/>
          </a:ln>
          <a:effectLst>
            <a:outerShdw blurRad="50800" dist="63500" dir="2700000" sx="102000" sy="102000" algn="tl" rotWithShape="0">
              <a:srgbClr val="FF0000">
                <a:alpha val="40000"/>
              </a:srgb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2000" b="1" dirty="0">
                <a:solidFill>
                  <a:srgbClr val="000099"/>
                </a:solidFill>
                <a:latin typeface="Microsoft YaHei" pitchFamily="34" charset="-122"/>
                <a:ea typeface="Microsoft YaHei" pitchFamily="34" charset="-122"/>
                <a:cs typeface="Tahoma" pitchFamily="34" charset="0"/>
              </a:rPr>
              <a:t>变化 </a:t>
            </a:r>
            <a:r>
              <a:rPr lang="en-US" altLang="zh-TW" sz="2000" b="1" dirty="0">
                <a:solidFill>
                  <a:srgbClr val="000099"/>
                </a:solidFill>
                <a:latin typeface="Microsoft YaHei" pitchFamily="34" charset="-122"/>
                <a:ea typeface="Microsoft YaHei" pitchFamily="34" charset="-122"/>
                <a:cs typeface="Tahoma" pitchFamily="34" charset="0"/>
              </a:rPr>
              <a:t>7</a:t>
            </a:r>
            <a:endParaRPr lang="zh-TW" altLang="en-US" sz="2000" b="1" dirty="0">
              <a:solidFill>
                <a:srgbClr val="000099"/>
              </a:solidFill>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1036135499"/>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bwMode="auto">
          <a:xfrm>
            <a:off x="2519140" y="4371789"/>
            <a:ext cx="4213767" cy="64626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601" tIns="34301" rIns="68601" bIns="34301" numCol="1" rtlCol="0" anchor="t" anchorCtr="0" compatLnSpc="1">
            <a:prstTxWarp prst="textNoShape">
              <a:avLst/>
            </a:prstTxWarp>
          </a:bodyPr>
          <a:lstStyle/>
          <a:p>
            <a:pPr defTabSz="257244" eaLnBrk="0" fontAlgn="base" hangingPunct="0">
              <a:spcBef>
                <a:spcPct val="0"/>
              </a:spcBef>
              <a:spcAft>
                <a:spcPct val="0"/>
              </a:spcAft>
            </a:pPr>
            <a:endParaRPr lang="zh-CN" altLang="en-US" sz="1050">
              <a:latin typeface="Tahoma" pitchFamily="34" charset="0"/>
              <a:ea typeface="宋体" pitchFamily="2" charset="-122"/>
              <a:sym typeface="ヒラギノ角ゴ Pro W3" charset="0"/>
            </a:endParaRPr>
          </a:p>
        </p:txBody>
      </p:sp>
      <p:graphicFrame>
        <p:nvGraphicFramePr>
          <p:cNvPr id="11268" name="Group 4"/>
          <p:cNvGraphicFramePr>
            <a:graphicFrameLocks noGrp="1"/>
          </p:cNvGraphicFramePr>
          <p:nvPr>
            <p:extLst>
              <p:ext uri="{D42A27DB-BD31-4B8C-83A1-F6EECF244321}">
                <p14:modId xmlns:p14="http://schemas.microsoft.com/office/powerpoint/2010/main" val="3910720283"/>
              </p:ext>
            </p:extLst>
          </p:nvPr>
        </p:nvGraphicFramePr>
        <p:xfrm>
          <a:off x="599846" y="967381"/>
          <a:ext cx="7790688" cy="3225845"/>
        </p:xfrm>
        <a:graphic>
          <a:graphicData uri="http://schemas.openxmlformats.org/drawingml/2006/table">
            <a:tbl>
              <a:tblPr/>
              <a:tblGrid>
                <a:gridCol w="754684">
                  <a:extLst>
                    <a:ext uri="{9D8B030D-6E8A-4147-A177-3AD203B41FA5}">
                      <a16:colId xmlns:a16="http://schemas.microsoft.com/office/drawing/2014/main" val="20000"/>
                    </a:ext>
                  </a:extLst>
                </a:gridCol>
                <a:gridCol w="2612478">
                  <a:extLst>
                    <a:ext uri="{9D8B030D-6E8A-4147-A177-3AD203B41FA5}">
                      <a16:colId xmlns:a16="http://schemas.microsoft.com/office/drawing/2014/main" val="20001"/>
                    </a:ext>
                  </a:extLst>
                </a:gridCol>
                <a:gridCol w="1848638">
                  <a:extLst>
                    <a:ext uri="{9D8B030D-6E8A-4147-A177-3AD203B41FA5}">
                      <a16:colId xmlns:a16="http://schemas.microsoft.com/office/drawing/2014/main" val="20002"/>
                    </a:ext>
                  </a:extLst>
                </a:gridCol>
                <a:gridCol w="2574888">
                  <a:extLst>
                    <a:ext uri="{9D8B030D-6E8A-4147-A177-3AD203B41FA5}">
                      <a16:colId xmlns:a16="http://schemas.microsoft.com/office/drawing/2014/main" val="20003"/>
                    </a:ext>
                  </a:extLst>
                </a:gridCol>
              </a:tblGrid>
              <a:tr h="297272">
                <a:tc>
                  <a:txBody>
                    <a:bodyPr/>
                    <a:lstStyle/>
                    <a:p>
                      <a:pPr marL="0" marR="0" lvl="0" indent="0" algn="l" defTabSz="342900" rtl="0" eaLnBrk="1" fontAlgn="base" latinLnBrk="0" hangingPunct="1">
                        <a:lnSpc>
                          <a:spcPct val="85000"/>
                        </a:lnSpc>
                        <a:spcBef>
                          <a:spcPct val="0"/>
                        </a:spcBef>
                        <a:spcAft>
                          <a:spcPct val="50000"/>
                        </a:spcAft>
                        <a:buClr>
                          <a:srgbClr val="003A6C"/>
                        </a:buClr>
                        <a:buSzTx/>
                        <a:buFont typeface="Arial" pitchFamily="34" charset="0"/>
                        <a:buNone/>
                        <a:tabLst/>
                      </a:pPr>
                      <a:r>
                        <a:rPr kumimoji="0" lang="zh-CN" altLang="zh-CN" sz="1500" b="0" i="0" u="none" strike="noStrike" cap="none" normalizeH="0" baseline="0" dirty="0" smtClean="0">
                          <a:ln>
                            <a:noFill/>
                          </a:ln>
                          <a:solidFill>
                            <a:srgbClr val="FF0000"/>
                          </a:solidFill>
                          <a:effectLst/>
                          <a:latin typeface="Tahoma" pitchFamily="34" charset="0"/>
                          <a:ea typeface="微软雅黑" pitchFamily="34" charset="-122"/>
                          <a:sym typeface="Tahoma" pitchFamily="34" charset="0"/>
                        </a:rPr>
                        <a:t>1979</a:t>
                      </a:r>
                      <a:endParaRPr kumimoji="0" lang="zh-CN" altLang="zh-CN" sz="1600" b="0" i="0" u="none" strike="noStrike" cap="none" normalizeH="0" baseline="0" dirty="0" smtClean="0">
                        <a:ln>
                          <a:noFill/>
                        </a:ln>
                        <a:solidFill>
                          <a:srgbClr val="FF0000"/>
                        </a:solidFill>
                        <a:effectLst/>
                        <a:latin typeface="Tahoma" pitchFamily="34" charset="0"/>
                        <a:ea typeface="宋体" pitchFamily="2" charset="-122"/>
                        <a:sym typeface="Tahoma" pitchFamily="34" charset="0"/>
                      </a:endParaRPr>
                    </a:p>
                  </a:txBody>
                  <a:tcPr marL="63324" marR="63324" marT="34301" marB="34301" anchor="b" horzOverflow="overflow">
                    <a:lnL w="12700" cap="flat" cmpd="sng" algn="ctr">
                      <a:solidFill>
                        <a:schemeClr val="accent1"/>
                      </a:solidFill>
                      <a:prstDash val="solid"/>
                      <a:miter lim="800000"/>
                      <a:headEnd type="none" w="med" len="med"/>
                      <a:tailEnd type="none" w="med" len="med"/>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en-US" sz="1500" b="0" i="0" u="none" strike="noStrike" cap="none" normalizeH="0" baseline="0" dirty="0" smtClean="0">
                          <a:ln>
                            <a:noFill/>
                          </a:ln>
                          <a:solidFill>
                            <a:srgbClr val="FF0000"/>
                          </a:solidFill>
                          <a:effectLst/>
                          <a:latin typeface="Tahoma" pitchFamily="34" charset="0"/>
                          <a:ea typeface="微软雅黑" pitchFamily="34" charset="-122"/>
                          <a:sym typeface="ヒラギノ角ゴ Pro W3" charset="0"/>
                        </a:rPr>
                        <a:t>质量管理</a:t>
                      </a:r>
                      <a:endParaRPr kumimoji="0" lang="zh-CN" altLang="en-US" sz="1500" b="0" i="0" u="none" strike="noStrike" cap="none" normalizeH="0" baseline="0" dirty="0" smtClean="0">
                        <a:ln>
                          <a:noFill/>
                        </a:ln>
                        <a:solidFill>
                          <a:srgbClr val="FF0000"/>
                        </a:solidFill>
                        <a:effectLst/>
                        <a:latin typeface="Tahoma" pitchFamily="34" charset="0"/>
                        <a:ea typeface="微软雅黑" pitchFamily="34" charset="-122"/>
                        <a:sym typeface="Tahoma" pitchFamily="34" charset="0"/>
                      </a:endParaRPr>
                    </a:p>
                  </a:txBody>
                  <a:tcPr marL="63324" marR="63324" marT="34301" marB="34301" anchor="b"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zh-CN" sz="1500" b="0" i="0" u="none" strike="noStrike" cap="none" normalizeH="0" baseline="0" dirty="0" smtClean="0">
                          <a:ln>
                            <a:noFill/>
                          </a:ln>
                          <a:solidFill>
                            <a:srgbClr val="FF0000"/>
                          </a:solidFill>
                          <a:effectLst/>
                          <a:latin typeface="Tahoma" pitchFamily="34" charset="0"/>
                          <a:ea typeface="微软雅黑" pitchFamily="34" charset="-122"/>
                          <a:sym typeface="Tahoma" pitchFamily="34" charset="0"/>
                        </a:rPr>
                        <a:t>BS 5750</a:t>
                      </a:r>
                      <a:endParaRPr kumimoji="0" lang="zh-CN" altLang="zh-CN" sz="1600" b="0" i="0" u="none" strike="noStrike" cap="none" normalizeH="0" baseline="0" dirty="0" smtClean="0">
                        <a:ln>
                          <a:noFill/>
                        </a:ln>
                        <a:solidFill>
                          <a:srgbClr val="FF0000"/>
                        </a:solidFill>
                        <a:effectLst/>
                        <a:latin typeface="Tahoma" pitchFamily="34" charset="0"/>
                        <a:ea typeface="宋体" pitchFamily="2" charset="-122"/>
                        <a:sym typeface="Tahoma" pitchFamily="34" charset="0"/>
                      </a:endParaRPr>
                    </a:p>
                  </a:txBody>
                  <a:tcPr marL="63324" marR="63324" marT="34301" marB="34301" anchor="b"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Wingdings" pitchFamily="2" charset="2"/>
                        <a:buChar char="Ø"/>
                        <a:tabLst/>
                      </a:pPr>
                      <a:r>
                        <a:rPr kumimoji="0" lang="zh-CN" altLang="zh-CN" sz="1500" b="0" i="0" u="none" strike="noStrike" cap="none" normalizeH="0" baseline="0" dirty="0" smtClean="0">
                          <a:ln>
                            <a:noFill/>
                          </a:ln>
                          <a:solidFill>
                            <a:srgbClr val="FF0000"/>
                          </a:solidFill>
                          <a:effectLst/>
                          <a:latin typeface="Tahoma" pitchFamily="34" charset="0"/>
                          <a:ea typeface="微软雅黑" pitchFamily="34" charset="-122"/>
                          <a:sym typeface="Tahoma" pitchFamily="34" charset="0"/>
                        </a:rPr>
                        <a:t>   ISO 9001</a:t>
                      </a:r>
                      <a:endParaRPr kumimoji="0" lang="zh-CN" altLang="zh-CN" sz="1600" b="0" i="0" u="none" strike="noStrike" cap="none" normalizeH="0" baseline="0" dirty="0" smtClean="0">
                        <a:ln>
                          <a:noFill/>
                        </a:ln>
                        <a:solidFill>
                          <a:srgbClr val="FF0000"/>
                        </a:solidFill>
                        <a:effectLst/>
                        <a:latin typeface="Tahoma" pitchFamily="34" charset="0"/>
                        <a:ea typeface="宋体" pitchFamily="2" charset="-122"/>
                        <a:sym typeface="Tahoma" pitchFamily="34" charset="0"/>
                      </a:endParaRPr>
                    </a:p>
                  </a:txBody>
                  <a:tcPr marL="63324" marR="63324" marT="34301" marB="34301" anchor="b" horzOverflow="overflow">
                    <a:lnL>
                      <a:noFill/>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9187">
                <a:tc>
                  <a:txBody>
                    <a:bodyPr/>
                    <a:lstStyle/>
                    <a:p>
                      <a:pPr marL="0" marR="0" lvl="0" indent="0" algn="l" defTabSz="342900" rtl="0" eaLnBrk="1" fontAlgn="base" latinLnBrk="0" hangingPunct="1">
                        <a:lnSpc>
                          <a:spcPct val="85000"/>
                        </a:lnSpc>
                        <a:spcBef>
                          <a:spcPct val="0"/>
                        </a:spcBef>
                        <a:spcAft>
                          <a:spcPct val="50000"/>
                        </a:spcAft>
                        <a:buClr>
                          <a:srgbClr val="003A6C"/>
                        </a:buClr>
                        <a:buSzTx/>
                        <a:buFont typeface="Arial" pitchFamily="34" charset="0"/>
                        <a:buNone/>
                        <a:tabLst/>
                      </a:pPr>
                      <a:r>
                        <a:rPr kumimoji="0" lang="zh-CN" altLang="zh-CN" sz="1500" b="0" i="0" u="none" strike="noStrike" cap="none" normalizeH="0" baseline="0" dirty="0" smtClean="0">
                          <a:ln>
                            <a:noFill/>
                          </a:ln>
                          <a:solidFill>
                            <a:srgbClr val="FF0000"/>
                          </a:solidFill>
                          <a:effectLst/>
                          <a:latin typeface="Tahoma" pitchFamily="34" charset="0"/>
                          <a:ea typeface="微软雅黑" pitchFamily="34" charset="-122"/>
                          <a:sym typeface="Tahoma" pitchFamily="34" charset="0"/>
                        </a:rPr>
                        <a:t>1992</a:t>
                      </a:r>
                      <a:endParaRPr kumimoji="0" lang="zh-CN" altLang="zh-CN" sz="1500" b="0" i="0" u="none" strike="noStrike" cap="none" normalizeH="0" baseline="0" dirty="0" smtClean="0">
                        <a:ln>
                          <a:noFill/>
                        </a:ln>
                        <a:solidFill>
                          <a:srgbClr val="FF0000"/>
                        </a:solidFill>
                        <a:effectLst/>
                        <a:latin typeface="Tahoma" pitchFamily="34" charset="0"/>
                        <a:ea typeface="宋体" pitchFamily="2" charset="-122"/>
                        <a:sym typeface="Tahoma" pitchFamily="34" charset="0"/>
                      </a:endParaRPr>
                    </a:p>
                  </a:txBody>
                  <a:tcPr marL="63324" marR="63324" marT="34301" marB="34301" anchor="b" horzOverflow="overflow">
                    <a:lnL w="12700" cap="flat" cmpd="sng" algn="ctr">
                      <a:solidFill>
                        <a:schemeClr val="accent1"/>
                      </a:solidFill>
                      <a:prstDash val="solid"/>
                      <a:miter lim="800000"/>
                      <a:headEnd type="none" w="med" len="med"/>
                      <a:tailEnd type="none" w="med" len="med"/>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en-US" sz="1500" b="0" i="0" u="none" strike="noStrike" cap="none" normalizeH="0" baseline="0" dirty="0" smtClean="0">
                          <a:ln>
                            <a:noFill/>
                          </a:ln>
                          <a:solidFill>
                            <a:srgbClr val="FF0000"/>
                          </a:solidFill>
                          <a:effectLst/>
                          <a:latin typeface="Tahoma" pitchFamily="34" charset="0"/>
                          <a:ea typeface="微软雅黑" pitchFamily="34" charset="-122"/>
                          <a:sym typeface="ヒラギノ角ゴ Pro W3" charset="0"/>
                        </a:rPr>
                        <a:t>环境管理</a:t>
                      </a:r>
                      <a:endParaRPr kumimoji="0" lang="zh-CN" altLang="en-US" sz="1500" b="0" i="0" u="none" strike="noStrike" cap="none" normalizeH="0" baseline="0" dirty="0" smtClean="0">
                        <a:ln>
                          <a:noFill/>
                        </a:ln>
                        <a:solidFill>
                          <a:srgbClr val="FF0000"/>
                        </a:solidFill>
                        <a:effectLst/>
                        <a:latin typeface="Tahoma" pitchFamily="34" charset="0"/>
                        <a:ea typeface="微软雅黑" pitchFamily="34" charset="-122"/>
                        <a:sym typeface="Tahoma" pitchFamily="34" charset="0"/>
                      </a:endParaRPr>
                    </a:p>
                  </a:txBody>
                  <a:tcPr marL="63324" marR="63324" marT="34301" marB="34301" anchor="b"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zh-CN" sz="1500" b="0" i="0" u="none" strike="noStrike" cap="none" normalizeH="0" baseline="0" dirty="0" smtClean="0">
                          <a:ln>
                            <a:noFill/>
                          </a:ln>
                          <a:solidFill>
                            <a:srgbClr val="FF0000"/>
                          </a:solidFill>
                          <a:effectLst/>
                          <a:latin typeface="Tahoma" pitchFamily="34" charset="0"/>
                          <a:ea typeface="微软雅黑" pitchFamily="34" charset="-122"/>
                          <a:sym typeface="Tahoma" pitchFamily="34" charset="0"/>
                        </a:rPr>
                        <a:t>BS 7750</a:t>
                      </a:r>
                      <a:endParaRPr kumimoji="0" lang="zh-CN" altLang="zh-CN" sz="1500" b="0" i="0" u="none" strike="noStrike" cap="none" normalizeH="0" baseline="0" dirty="0" smtClean="0">
                        <a:ln>
                          <a:noFill/>
                        </a:ln>
                        <a:solidFill>
                          <a:srgbClr val="FF0000"/>
                        </a:solidFill>
                        <a:effectLst/>
                        <a:latin typeface="Tahoma" pitchFamily="34" charset="0"/>
                        <a:ea typeface="宋体" pitchFamily="2" charset="-122"/>
                        <a:sym typeface="Tahoma" pitchFamily="34" charset="0"/>
                      </a:endParaRPr>
                    </a:p>
                  </a:txBody>
                  <a:tcPr marL="63324" marR="63324" marT="34301" marB="34301" anchor="b"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Wingdings" pitchFamily="2" charset="2"/>
                        <a:buChar char="Ø"/>
                        <a:tabLst/>
                      </a:pPr>
                      <a:r>
                        <a:rPr kumimoji="0" lang="zh-CN" altLang="zh-CN" sz="1500" b="0" i="0" u="none" strike="noStrike" cap="none" normalizeH="0" baseline="0" dirty="0" smtClean="0">
                          <a:ln>
                            <a:noFill/>
                          </a:ln>
                          <a:solidFill>
                            <a:srgbClr val="FF0000"/>
                          </a:solidFill>
                          <a:effectLst/>
                          <a:latin typeface="Tahoma" pitchFamily="34" charset="0"/>
                          <a:ea typeface="微软雅黑" pitchFamily="34" charset="-122"/>
                          <a:sym typeface="Tahoma" pitchFamily="34" charset="0"/>
                        </a:rPr>
                        <a:t>   ISO 14001</a:t>
                      </a:r>
                      <a:endParaRPr kumimoji="0" lang="zh-CN" altLang="zh-CN" sz="1500" b="0" i="0" u="none" strike="noStrike" cap="none" normalizeH="0" baseline="0" dirty="0" smtClean="0">
                        <a:ln>
                          <a:noFill/>
                        </a:ln>
                        <a:solidFill>
                          <a:srgbClr val="FF0000"/>
                        </a:solidFill>
                        <a:effectLst/>
                        <a:latin typeface="Tahoma" pitchFamily="34" charset="0"/>
                        <a:ea typeface="宋体" pitchFamily="2" charset="-122"/>
                        <a:sym typeface="Tahoma" pitchFamily="34" charset="0"/>
                      </a:endParaRPr>
                    </a:p>
                  </a:txBody>
                  <a:tcPr marL="63324" marR="63324" marT="34301" marB="34301" anchor="b" horzOverflow="overflow">
                    <a:lnL>
                      <a:noFill/>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8542">
                <a:tc>
                  <a:txBody>
                    <a:bodyPr/>
                    <a:lstStyle/>
                    <a:p>
                      <a:pPr marL="0" marR="0" lvl="0" indent="0" algn="l" defTabSz="342900" rtl="0" eaLnBrk="1" fontAlgn="base" latinLnBrk="0" hangingPunct="1">
                        <a:lnSpc>
                          <a:spcPct val="85000"/>
                        </a:lnSpc>
                        <a:spcBef>
                          <a:spcPct val="0"/>
                        </a:spcBef>
                        <a:spcAft>
                          <a:spcPct val="50000"/>
                        </a:spcAft>
                        <a:buClr>
                          <a:srgbClr val="003A6C"/>
                        </a:buClr>
                        <a:buSzTx/>
                        <a:buFont typeface="Arial" pitchFamily="34" charset="0"/>
                        <a:buNone/>
                        <a:tabLst/>
                      </a:pPr>
                      <a:r>
                        <a:rPr kumimoji="0" lang="zh-CN" altLang="zh-CN"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1995</a:t>
                      </a:r>
                      <a:endParaRPr kumimoji="0" lang="zh-CN" altLang="zh-CN" sz="1600" b="0" i="0" u="none" strike="noStrike" cap="none" normalizeH="0" baseline="0" dirty="0" smtClean="0">
                        <a:ln>
                          <a:noFill/>
                        </a:ln>
                        <a:solidFill>
                          <a:schemeClr val="tx1"/>
                        </a:solidFill>
                        <a:effectLst/>
                        <a:latin typeface="Tahoma" pitchFamily="34" charset="0"/>
                        <a:ea typeface="宋体" pitchFamily="2" charset="-122"/>
                        <a:sym typeface="Tahoma" pitchFamily="34" charset="0"/>
                      </a:endParaRPr>
                    </a:p>
                  </a:txBody>
                  <a:tcPr marL="63324" marR="63324" marT="34301" marB="34301" anchor="b" horzOverflow="overflow">
                    <a:lnL w="12700" cap="flat" cmpd="sng" algn="ctr">
                      <a:solidFill>
                        <a:schemeClr val="accent1"/>
                      </a:solidFill>
                      <a:prstDash val="solid"/>
                      <a:miter lim="800000"/>
                      <a:headEnd type="none" w="med" len="med"/>
                      <a:tailEnd type="none" w="med" len="med"/>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en-US"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信息安全管理</a:t>
                      </a:r>
                    </a:p>
                  </a:txBody>
                  <a:tcPr marL="63324" marR="63324" marT="34301" marB="34301" anchor="b"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zh-CN"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BS 7799</a:t>
                      </a:r>
                      <a:endParaRPr kumimoji="0" lang="zh-CN" altLang="zh-CN" sz="1600" b="0" i="0" u="none" strike="noStrike" cap="none" normalizeH="0" baseline="0" dirty="0" smtClean="0">
                        <a:ln>
                          <a:noFill/>
                        </a:ln>
                        <a:solidFill>
                          <a:schemeClr val="tx1"/>
                        </a:solidFill>
                        <a:effectLst/>
                        <a:latin typeface="Tahoma" pitchFamily="34" charset="0"/>
                        <a:ea typeface="宋体" pitchFamily="2" charset="-122"/>
                        <a:sym typeface="Tahoma" pitchFamily="34" charset="0"/>
                      </a:endParaRPr>
                    </a:p>
                  </a:txBody>
                  <a:tcPr marL="63324" marR="63324" marT="34301" marB="34301" anchor="b"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Wingdings" pitchFamily="2" charset="2"/>
                        <a:buChar char="Ø"/>
                        <a:tabLst/>
                      </a:pPr>
                      <a:r>
                        <a:rPr kumimoji="0" lang="zh-CN" altLang="zh-CN"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   ISO 27001</a:t>
                      </a:r>
                      <a:endParaRPr kumimoji="0" lang="zh-CN" altLang="zh-CN" sz="1600" b="0" i="0" u="none" strike="noStrike" cap="none" normalizeH="0" baseline="0" dirty="0" smtClean="0">
                        <a:ln>
                          <a:noFill/>
                        </a:ln>
                        <a:solidFill>
                          <a:schemeClr val="tx1"/>
                        </a:solidFill>
                        <a:effectLst/>
                        <a:latin typeface="Tahoma" pitchFamily="34" charset="0"/>
                        <a:ea typeface="宋体" pitchFamily="2" charset="-122"/>
                        <a:sym typeface="Tahoma" pitchFamily="34" charset="0"/>
                      </a:endParaRPr>
                    </a:p>
                  </a:txBody>
                  <a:tcPr marL="63324" marR="63324" marT="34301" marB="34301" anchor="b" horzOverflow="overflow">
                    <a:lnL>
                      <a:noFill/>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5942">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zh-CN" sz="1500" b="1" i="0" u="none" strike="noStrike" cap="none" normalizeH="0" baseline="0" dirty="0" smtClean="0">
                          <a:ln>
                            <a:noFill/>
                          </a:ln>
                          <a:solidFill>
                            <a:srgbClr val="FF0000"/>
                          </a:solidFill>
                          <a:effectLst/>
                          <a:latin typeface="Tahoma" pitchFamily="34" charset="0"/>
                          <a:ea typeface="微软雅黑" pitchFamily="34" charset="-122"/>
                          <a:sym typeface="Tahoma" pitchFamily="34" charset="0"/>
                        </a:rPr>
                        <a:t>1996</a:t>
                      </a:r>
                      <a:endParaRPr kumimoji="0" lang="zh-CN" altLang="zh-CN" sz="1500" b="1" i="0" u="none" strike="noStrike" cap="none" normalizeH="0" baseline="0" dirty="0" smtClean="0">
                        <a:ln>
                          <a:noFill/>
                        </a:ln>
                        <a:solidFill>
                          <a:srgbClr val="FF0000"/>
                        </a:solidFill>
                        <a:effectLst/>
                        <a:latin typeface="Tahoma" pitchFamily="34" charset="0"/>
                        <a:ea typeface="宋体" pitchFamily="2" charset="-122"/>
                        <a:sym typeface="Tahoma" pitchFamily="34" charset="0"/>
                      </a:endParaRPr>
                    </a:p>
                  </a:txBody>
                  <a:tcPr marL="63324" marR="63324" marT="34301" marB="34301" anchor="ctr" horzOverflow="overflow">
                    <a:lnL w="12700" cap="flat" cmpd="sng" algn="ctr">
                      <a:solidFill>
                        <a:schemeClr val="accent1"/>
                      </a:solidFill>
                      <a:prstDash val="solid"/>
                      <a:miter lim="800000"/>
                      <a:headEnd type="none" w="med" len="med"/>
                      <a:tailEnd type="none" w="med" len="med"/>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en-US" sz="1500" b="1" i="0" u="none" strike="noStrike" cap="none" normalizeH="0" baseline="0" dirty="0" smtClean="0">
                          <a:ln>
                            <a:noFill/>
                          </a:ln>
                          <a:solidFill>
                            <a:srgbClr val="FF0000"/>
                          </a:solidFill>
                          <a:effectLst/>
                          <a:latin typeface="Tahoma" pitchFamily="34" charset="0"/>
                          <a:ea typeface="微软雅黑" pitchFamily="34" charset="-122"/>
                          <a:sym typeface="Tahoma" pitchFamily="34" charset="0"/>
                        </a:rPr>
                        <a:t>职业健康安全管理</a:t>
                      </a:r>
                    </a:p>
                  </a:txBody>
                  <a:tcPr marL="63324" marR="63324" marT="34301" marB="34301" anchor="ctr"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zh-CN" sz="1500" b="0" i="0" u="none" strike="noStrike" cap="none" normalizeH="0" baseline="0" dirty="0" smtClean="0">
                          <a:ln>
                            <a:noFill/>
                          </a:ln>
                          <a:solidFill>
                            <a:srgbClr val="FF0000"/>
                          </a:solidFill>
                          <a:effectLst/>
                          <a:latin typeface="Tahoma" pitchFamily="34" charset="0"/>
                          <a:ea typeface="微软雅黑" pitchFamily="34" charset="-122"/>
                          <a:sym typeface="Tahoma" pitchFamily="34" charset="0"/>
                        </a:rPr>
                        <a:t>BS 8800/OHSAS 18001</a:t>
                      </a:r>
                      <a:endParaRPr kumimoji="0" lang="zh-CN" altLang="zh-CN" sz="1500" b="0" i="0" u="none" strike="noStrike" cap="none" normalizeH="0" baseline="0" dirty="0" smtClean="0">
                        <a:ln>
                          <a:noFill/>
                        </a:ln>
                        <a:solidFill>
                          <a:srgbClr val="FF0000"/>
                        </a:solidFill>
                        <a:effectLst/>
                        <a:latin typeface="Tahoma" pitchFamily="34" charset="0"/>
                        <a:ea typeface="宋体" pitchFamily="2" charset="-122"/>
                        <a:sym typeface="Tahoma" pitchFamily="34" charset="0"/>
                      </a:endParaRPr>
                    </a:p>
                  </a:txBody>
                  <a:tcPr marL="63324" marR="63324" marT="34301" marB="34301" anchor="ctr"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Wingdings" pitchFamily="2" charset="2"/>
                        <a:buChar char="Ø"/>
                        <a:tabLst/>
                      </a:pPr>
                      <a:r>
                        <a:rPr kumimoji="0" lang="zh-CN" altLang="zh-CN" sz="1500" b="1" i="0" u="none" strike="noStrike" cap="none" normalizeH="0" baseline="0" dirty="0" smtClean="0">
                          <a:ln>
                            <a:noFill/>
                          </a:ln>
                          <a:solidFill>
                            <a:srgbClr val="FF0000"/>
                          </a:solidFill>
                          <a:effectLst/>
                          <a:latin typeface="Tahoma" pitchFamily="34" charset="0"/>
                          <a:ea typeface="微软雅黑" pitchFamily="34" charset="-122"/>
                          <a:sym typeface="Tahoma" pitchFamily="34" charset="0"/>
                        </a:rPr>
                        <a:t>   ISO 45001</a:t>
                      </a:r>
                      <a:endParaRPr kumimoji="0" lang="zh-CN" altLang="zh-CN" sz="1500" b="1" i="0" u="none" strike="noStrike" cap="none" normalizeH="0" baseline="0" dirty="0" smtClean="0">
                        <a:ln>
                          <a:noFill/>
                        </a:ln>
                        <a:solidFill>
                          <a:srgbClr val="FF0000"/>
                        </a:solidFill>
                        <a:effectLst/>
                        <a:latin typeface="Tahoma" pitchFamily="34" charset="0"/>
                        <a:ea typeface="宋体" pitchFamily="2" charset="-122"/>
                        <a:sym typeface="Tahoma" pitchFamily="34" charset="0"/>
                      </a:endParaRPr>
                    </a:p>
                  </a:txBody>
                  <a:tcPr marL="63324" marR="63324" marT="34301" marB="34301" anchor="ctr" horzOverflow="overflow">
                    <a:lnL>
                      <a:noFill/>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297272">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zh-CN"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2002</a:t>
                      </a:r>
                      <a:endParaRPr kumimoji="0" lang="zh-CN" altLang="zh-CN" sz="1600" b="0" i="0" u="none" strike="noStrike" cap="none" normalizeH="0" baseline="0" dirty="0" smtClean="0">
                        <a:ln>
                          <a:noFill/>
                        </a:ln>
                        <a:solidFill>
                          <a:schemeClr val="tx1"/>
                        </a:solidFill>
                        <a:effectLst/>
                        <a:latin typeface="Tahoma" pitchFamily="34" charset="0"/>
                        <a:ea typeface="宋体" pitchFamily="2" charset="-122"/>
                        <a:sym typeface="Tahoma" pitchFamily="34" charset="0"/>
                      </a:endParaRPr>
                    </a:p>
                  </a:txBody>
                  <a:tcPr marL="63324" marR="63324" marT="34301" marB="34301" anchor="b" horzOverflow="overflow">
                    <a:lnL w="12700" cap="flat" cmpd="sng" algn="ctr">
                      <a:solidFill>
                        <a:schemeClr val="accent1"/>
                      </a:solidFill>
                      <a:prstDash val="solid"/>
                      <a:miter lim="800000"/>
                      <a:headEnd type="none" w="med" len="med"/>
                      <a:tailEnd type="none" w="med" len="med"/>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en-US"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IT服务管理</a:t>
                      </a:r>
                    </a:p>
                  </a:txBody>
                  <a:tcPr marL="63324" marR="63324" marT="34301" marB="34301" anchor="b"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zh-CN"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BS 15000</a:t>
                      </a:r>
                      <a:endParaRPr kumimoji="0" lang="zh-CN" altLang="zh-CN" sz="1600" b="0" i="0" u="none" strike="noStrike" cap="none" normalizeH="0" baseline="0" dirty="0" smtClean="0">
                        <a:ln>
                          <a:noFill/>
                        </a:ln>
                        <a:solidFill>
                          <a:schemeClr val="tx1"/>
                        </a:solidFill>
                        <a:effectLst/>
                        <a:latin typeface="Tahoma" pitchFamily="34" charset="0"/>
                        <a:ea typeface="宋体" pitchFamily="2" charset="-122"/>
                        <a:sym typeface="Tahoma" pitchFamily="34" charset="0"/>
                      </a:endParaRPr>
                    </a:p>
                  </a:txBody>
                  <a:tcPr marL="63324" marR="63324" marT="34301" marB="34301" anchor="b"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Wingdings" pitchFamily="2" charset="2"/>
                        <a:buChar char="Ø"/>
                        <a:tabLst/>
                      </a:pPr>
                      <a:r>
                        <a:rPr kumimoji="0" lang="zh-CN" altLang="zh-CN"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   ISO 20000</a:t>
                      </a:r>
                      <a:endParaRPr kumimoji="0" lang="zh-CN" altLang="zh-CN" sz="1600" b="0" i="0" u="none" strike="noStrike" cap="none" normalizeH="0" baseline="0" dirty="0" smtClean="0">
                        <a:ln>
                          <a:noFill/>
                        </a:ln>
                        <a:solidFill>
                          <a:schemeClr val="tx1"/>
                        </a:solidFill>
                        <a:effectLst/>
                        <a:latin typeface="Tahoma" pitchFamily="34" charset="0"/>
                        <a:ea typeface="宋体" pitchFamily="2" charset="-122"/>
                        <a:sym typeface="Tahoma" pitchFamily="34" charset="0"/>
                      </a:endParaRPr>
                    </a:p>
                  </a:txBody>
                  <a:tcPr marL="63324" marR="63324" marT="34301" marB="34301" anchor="b" horzOverflow="overflow">
                    <a:lnL>
                      <a:noFill/>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8542">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zh-CN"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2007</a:t>
                      </a:r>
                      <a:endParaRPr kumimoji="0" lang="zh-CN" altLang="zh-CN" sz="1600" b="0" i="0" u="none" strike="noStrike" cap="none" normalizeH="0" baseline="0" dirty="0" smtClean="0">
                        <a:ln>
                          <a:noFill/>
                        </a:ln>
                        <a:solidFill>
                          <a:schemeClr val="tx1"/>
                        </a:solidFill>
                        <a:effectLst/>
                        <a:latin typeface="Tahoma" pitchFamily="34" charset="0"/>
                        <a:ea typeface="宋体" pitchFamily="2" charset="-122"/>
                        <a:sym typeface="Tahoma" pitchFamily="34" charset="0"/>
                      </a:endParaRPr>
                    </a:p>
                  </a:txBody>
                  <a:tcPr marL="63324" marR="63324" marT="34301" marB="34301" anchor="ctr" horzOverflow="overflow">
                    <a:lnL w="12700" cap="flat" cmpd="sng" algn="ctr">
                      <a:solidFill>
                        <a:schemeClr val="accent1"/>
                      </a:solidFill>
                      <a:prstDash val="solid"/>
                      <a:miter lim="800000"/>
                      <a:headEnd type="none" w="med" len="med"/>
                      <a:tailEnd type="none" w="med" len="med"/>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en-US"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业务连续性管理</a:t>
                      </a:r>
                    </a:p>
                  </a:txBody>
                  <a:tcPr marL="63324" marR="63324" marT="34301" marB="34301" anchor="ctr"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zh-CN"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BS 25999</a:t>
                      </a:r>
                      <a:endParaRPr kumimoji="0" lang="zh-CN" altLang="zh-CN" sz="1600" b="0" i="0" u="none" strike="noStrike" cap="none" normalizeH="0" baseline="0" dirty="0" smtClean="0">
                        <a:ln>
                          <a:noFill/>
                        </a:ln>
                        <a:solidFill>
                          <a:schemeClr val="tx1"/>
                        </a:solidFill>
                        <a:effectLst/>
                        <a:latin typeface="Tahoma" pitchFamily="34" charset="0"/>
                        <a:ea typeface="宋体" pitchFamily="2" charset="-122"/>
                        <a:sym typeface="Tahoma" pitchFamily="34" charset="0"/>
                      </a:endParaRPr>
                    </a:p>
                  </a:txBody>
                  <a:tcPr marL="63324" marR="63324" marT="34301" marB="34301" anchor="ctr"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Wingdings" pitchFamily="2" charset="2"/>
                        <a:buChar char="Ø"/>
                        <a:tabLst/>
                      </a:pPr>
                      <a:r>
                        <a:rPr kumimoji="0" lang="zh-CN" altLang="zh-CN"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   ISO 22301</a:t>
                      </a:r>
                      <a:endParaRPr kumimoji="0" lang="zh-CN" altLang="zh-CN" sz="1600" b="0" i="0" u="none" strike="noStrike" cap="none" normalizeH="0" baseline="0" dirty="0" smtClean="0">
                        <a:ln>
                          <a:noFill/>
                        </a:ln>
                        <a:solidFill>
                          <a:schemeClr val="tx1"/>
                        </a:solidFill>
                        <a:effectLst/>
                        <a:latin typeface="Tahoma" pitchFamily="34" charset="0"/>
                        <a:ea typeface="宋体" pitchFamily="2" charset="-122"/>
                        <a:sym typeface="Tahoma" pitchFamily="34" charset="0"/>
                      </a:endParaRPr>
                    </a:p>
                  </a:txBody>
                  <a:tcPr marL="63324" marR="63324" marT="34301" marB="34301" anchor="ctr" horzOverflow="overflow">
                    <a:lnL>
                      <a:noFill/>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7272">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zh-CN"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2008</a:t>
                      </a:r>
                      <a:endParaRPr kumimoji="0" lang="zh-CN" altLang="zh-CN" sz="1800" b="0" i="0" u="none" strike="noStrike" cap="none" normalizeH="0" baseline="0" dirty="0" smtClean="0">
                        <a:ln>
                          <a:noFill/>
                        </a:ln>
                        <a:solidFill>
                          <a:schemeClr val="tx1"/>
                        </a:solidFill>
                        <a:effectLst/>
                        <a:latin typeface="Tahoma" pitchFamily="34" charset="0"/>
                        <a:ea typeface="宋体" pitchFamily="2" charset="-122"/>
                        <a:sym typeface="Tahoma" pitchFamily="34" charset="0"/>
                      </a:endParaRPr>
                    </a:p>
                  </a:txBody>
                  <a:tcPr marL="63324" marR="63324" marT="34301" marB="34301" anchor="b" horzOverflow="overflow">
                    <a:lnL w="12700" cap="flat" cmpd="sng" algn="ctr">
                      <a:solidFill>
                        <a:schemeClr val="accent1"/>
                      </a:solidFill>
                      <a:prstDash val="solid"/>
                      <a:miter lim="800000"/>
                      <a:headEnd type="none" w="med" len="med"/>
                      <a:tailEnd type="none" w="med" len="med"/>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en-US"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资产管理</a:t>
                      </a:r>
                    </a:p>
                  </a:txBody>
                  <a:tcPr marL="63324" marR="63324" marT="34301" marB="34301" anchor="b"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zh-CN"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PAS 55</a:t>
                      </a:r>
                      <a:endParaRPr kumimoji="0" lang="zh-CN" altLang="zh-CN" sz="1800" b="0" i="0" u="none" strike="noStrike" cap="none" normalizeH="0" baseline="0" dirty="0" smtClean="0">
                        <a:ln>
                          <a:noFill/>
                        </a:ln>
                        <a:solidFill>
                          <a:schemeClr val="tx1"/>
                        </a:solidFill>
                        <a:effectLst/>
                        <a:latin typeface="Tahoma" pitchFamily="34" charset="0"/>
                        <a:ea typeface="宋体" pitchFamily="2" charset="-122"/>
                        <a:sym typeface="Tahoma" pitchFamily="34" charset="0"/>
                      </a:endParaRPr>
                    </a:p>
                  </a:txBody>
                  <a:tcPr marL="63324" marR="63324" marT="34301" marB="34301" anchor="b"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Wingdings" pitchFamily="2" charset="2"/>
                        <a:buChar char="Ø"/>
                        <a:tabLst/>
                      </a:pPr>
                      <a:r>
                        <a:rPr kumimoji="0" lang="zh-CN" altLang="zh-CN"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   ISO 55001</a:t>
                      </a:r>
                    </a:p>
                  </a:txBody>
                  <a:tcPr marL="63324" marR="63324" marT="34301" marB="34301" anchor="b" horzOverflow="overflow">
                    <a:lnL>
                      <a:noFill/>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7272">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zh-CN" sz="1500" b="0" i="0" u="none" strike="noStrike" cap="none" normalizeH="0" baseline="0" smtClean="0">
                          <a:ln>
                            <a:noFill/>
                          </a:ln>
                          <a:solidFill>
                            <a:schemeClr val="tx1"/>
                          </a:solidFill>
                          <a:effectLst/>
                          <a:latin typeface="Tahoma" pitchFamily="34" charset="0"/>
                          <a:ea typeface="微软雅黑" pitchFamily="34" charset="-122"/>
                          <a:sym typeface="Tahoma" pitchFamily="34" charset="0"/>
                        </a:rPr>
                        <a:t>2008</a:t>
                      </a:r>
                      <a:endParaRPr kumimoji="0" lang="zh-CN" altLang="zh-CN" sz="1600" b="0" i="0" u="none" strike="noStrike" cap="none" normalizeH="0" baseline="0" smtClean="0">
                        <a:ln>
                          <a:noFill/>
                        </a:ln>
                        <a:solidFill>
                          <a:schemeClr val="tx1"/>
                        </a:solidFill>
                        <a:effectLst/>
                        <a:latin typeface="Tahoma" pitchFamily="34" charset="0"/>
                        <a:ea typeface="宋体" pitchFamily="2" charset="-122"/>
                        <a:sym typeface="Tahoma" pitchFamily="34" charset="0"/>
                      </a:endParaRPr>
                    </a:p>
                  </a:txBody>
                  <a:tcPr marL="63324" marR="63324" marT="34301" marB="34301" anchor="b" horzOverflow="overflow">
                    <a:lnL w="12700" cap="flat" cmpd="sng" algn="ctr">
                      <a:solidFill>
                        <a:schemeClr val="accent1"/>
                      </a:solidFill>
                      <a:prstDash val="solid"/>
                      <a:miter lim="800000"/>
                      <a:headEnd type="none" w="med" len="med"/>
                      <a:tailEnd type="none" w="med" len="med"/>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zh-CN"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ICT</a:t>
                      </a:r>
                      <a:r>
                        <a:rPr kumimoji="0" lang="zh-CN" altLang="en-US"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业务连续性管理</a:t>
                      </a:r>
                      <a:endParaRPr kumimoji="0" lang="zh-CN" altLang="zh-CN" sz="1600" b="0" i="0" u="none" strike="noStrike" cap="none" normalizeH="0" baseline="0" dirty="0" smtClean="0">
                        <a:ln>
                          <a:noFill/>
                        </a:ln>
                        <a:solidFill>
                          <a:schemeClr val="tx1"/>
                        </a:solidFill>
                        <a:effectLst/>
                        <a:latin typeface="Tahoma" pitchFamily="34" charset="0"/>
                        <a:ea typeface="宋体" pitchFamily="2" charset="-122"/>
                        <a:sym typeface="Tahoma" pitchFamily="34" charset="0"/>
                      </a:endParaRPr>
                    </a:p>
                  </a:txBody>
                  <a:tcPr marL="63324" marR="63324" marT="34301" marB="34301" anchor="b"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zh-CN"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BS 25777</a:t>
                      </a:r>
                      <a:endParaRPr kumimoji="0" lang="zh-CN" altLang="zh-CN" sz="1600" b="0" i="0" u="none" strike="noStrike" cap="none" normalizeH="0" baseline="0" dirty="0" smtClean="0">
                        <a:ln>
                          <a:noFill/>
                        </a:ln>
                        <a:solidFill>
                          <a:schemeClr val="tx1"/>
                        </a:solidFill>
                        <a:effectLst/>
                        <a:latin typeface="Tahoma" pitchFamily="34" charset="0"/>
                        <a:ea typeface="宋体" pitchFamily="2" charset="-122"/>
                        <a:sym typeface="Tahoma" pitchFamily="34" charset="0"/>
                      </a:endParaRPr>
                    </a:p>
                  </a:txBody>
                  <a:tcPr marL="63324" marR="63324" marT="34301" marB="34301" anchor="b"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Wingdings" pitchFamily="2" charset="2"/>
                        <a:buChar char="Ø"/>
                        <a:tabLst/>
                      </a:pPr>
                      <a:r>
                        <a:rPr kumimoji="0" lang="zh-CN" altLang="zh-CN"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   ISO 27031</a:t>
                      </a:r>
                      <a:endParaRPr kumimoji="0" lang="zh-CN" altLang="zh-CN" sz="1600" b="0" i="0" u="none" strike="noStrike" cap="none" normalizeH="0" baseline="0" dirty="0" smtClean="0">
                        <a:ln>
                          <a:noFill/>
                        </a:ln>
                        <a:solidFill>
                          <a:schemeClr val="tx1"/>
                        </a:solidFill>
                        <a:effectLst/>
                        <a:latin typeface="Tahoma" pitchFamily="34" charset="0"/>
                        <a:ea typeface="宋体" pitchFamily="2" charset="-122"/>
                        <a:sym typeface="Tahoma" pitchFamily="34" charset="0"/>
                      </a:endParaRPr>
                    </a:p>
                  </a:txBody>
                  <a:tcPr marL="63324" marR="63324" marT="34301" marB="34301" anchor="b" horzOverflow="overflow">
                    <a:lnL>
                      <a:noFill/>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7272">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zh-CN"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2009 </a:t>
                      </a:r>
                      <a:endParaRPr kumimoji="0" lang="zh-CN" altLang="zh-CN" sz="1600" b="0" i="0" u="none" strike="noStrike" cap="none" normalizeH="0" baseline="0" dirty="0" smtClean="0">
                        <a:ln>
                          <a:noFill/>
                        </a:ln>
                        <a:solidFill>
                          <a:schemeClr val="tx1"/>
                        </a:solidFill>
                        <a:effectLst/>
                        <a:latin typeface="Tahoma" pitchFamily="34" charset="0"/>
                        <a:ea typeface="宋体" pitchFamily="2" charset="-122"/>
                        <a:sym typeface="Tahoma" pitchFamily="34" charset="0"/>
                      </a:endParaRPr>
                    </a:p>
                  </a:txBody>
                  <a:tcPr marL="63324" marR="63324" marT="34301" marB="34301" anchor="b" horzOverflow="overflow">
                    <a:lnL w="12700" cap="flat" cmpd="sng" algn="ctr">
                      <a:solidFill>
                        <a:schemeClr val="accent1"/>
                      </a:solidFill>
                      <a:prstDash val="solid"/>
                      <a:miter lim="800000"/>
                      <a:headEnd type="none" w="med" len="med"/>
                      <a:tailEnd type="none" w="med" len="med"/>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en-US"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能源管理</a:t>
                      </a:r>
                    </a:p>
                  </a:txBody>
                  <a:tcPr marL="63324" marR="63324" marT="34301" marB="34301" anchor="b"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CN" altLang="zh-CN"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BS EN 16001</a:t>
                      </a:r>
                      <a:endParaRPr kumimoji="0" lang="zh-CN" altLang="zh-CN" sz="1600" b="0" i="0" u="none" strike="noStrike" cap="none" normalizeH="0" baseline="0" dirty="0" smtClean="0">
                        <a:ln>
                          <a:noFill/>
                        </a:ln>
                        <a:solidFill>
                          <a:schemeClr val="tx1"/>
                        </a:solidFill>
                        <a:effectLst/>
                        <a:latin typeface="Tahoma" pitchFamily="34" charset="0"/>
                        <a:ea typeface="宋体" pitchFamily="2" charset="-122"/>
                        <a:sym typeface="Tahoma" pitchFamily="34" charset="0"/>
                      </a:endParaRPr>
                    </a:p>
                  </a:txBody>
                  <a:tcPr marL="63324" marR="63324" marT="34301" marB="34301" anchor="b"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Wingdings" pitchFamily="2" charset="2"/>
                        <a:buChar char="Ø"/>
                        <a:tabLst/>
                      </a:pPr>
                      <a:r>
                        <a:rPr kumimoji="0" lang="zh-CN" altLang="zh-CN"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   ISO 5000</a:t>
                      </a:r>
                      <a:r>
                        <a:rPr kumimoji="0" lang="en-US" altLang="zh-CN" sz="1500" b="0" i="0" u="none" strike="noStrike" cap="none" normalizeH="0" baseline="0" dirty="0" smtClean="0">
                          <a:ln>
                            <a:noFill/>
                          </a:ln>
                          <a:solidFill>
                            <a:schemeClr val="tx1"/>
                          </a:solidFill>
                          <a:effectLst/>
                          <a:latin typeface="Tahoma" pitchFamily="34" charset="0"/>
                          <a:ea typeface="微软雅黑" pitchFamily="34" charset="-122"/>
                          <a:sym typeface="Tahoma" pitchFamily="34" charset="0"/>
                        </a:rPr>
                        <a:t>1</a:t>
                      </a:r>
                      <a:endParaRPr kumimoji="0" lang="zh-CN" altLang="zh-CN" sz="1600" b="0" i="0" u="none" strike="noStrike" cap="none" normalizeH="0" baseline="0" dirty="0" smtClean="0">
                        <a:ln>
                          <a:noFill/>
                        </a:ln>
                        <a:solidFill>
                          <a:schemeClr val="tx1"/>
                        </a:solidFill>
                        <a:effectLst/>
                        <a:latin typeface="Tahoma" pitchFamily="34" charset="0"/>
                        <a:ea typeface="宋体" pitchFamily="2" charset="-122"/>
                        <a:sym typeface="Tahoma" pitchFamily="34" charset="0"/>
                      </a:endParaRPr>
                    </a:p>
                  </a:txBody>
                  <a:tcPr marL="63324" marR="63324" marT="34301" marB="34301" anchor="b" horzOverflow="overflow">
                    <a:lnL>
                      <a:noFill/>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7272">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en-US" altLang="zh-CN" sz="1500" b="0" i="0" u="none" strike="noStrike" cap="none" normalizeH="0" baseline="0" dirty="0" smtClean="0">
                          <a:ln>
                            <a:noFill/>
                          </a:ln>
                          <a:solidFill>
                            <a:srgbClr val="003300"/>
                          </a:solidFill>
                          <a:effectLst/>
                          <a:latin typeface="Microsoft YaHei" pitchFamily="34" charset="-122"/>
                          <a:ea typeface="Microsoft YaHei" pitchFamily="34" charset="-122"/>
                          <a:sym typeface="Tahoma" pitchFamily="34" charset="0"/>
                        </a:rPr>
                        <a:t>2011</a:t>
                      </a:r>
                      <a:endParaRPr kumimoji="0" lang="zh-CN" altLang="zh-CN" sz="1500" b="0" i="0" u="none" strike="noStrike" cap="none" normalizeH="0" baseline="0" dirty="0" smtClean="0">
                        <a:ln>
                          <a:noFill/>
                        </a:ln>
                        <a:solidFill>
                          <a:srgbClr val="003300"/>
                        </a:solidFill>
                        <a:effectLst/>
                        <a:latin typeface="Microsoft YaHei" pitchFamily="34" charset="-122"/>
                        <a:ea typeface="Microsoft YaHei" pitchFamily="34" charset="-122"/>
                        <a:sym typeface="Tahoma" pitchFamily="34" charset="0"/>
                      </a:endParaRPr>
                    </a:p>
                  </a:txBody>
                  <a:tcPr marL="63324" marR="63324" marT="34301" marB="34301" anchor="b" horzOverflow="overflow">
                    <a:lnL w="12700" cap="flat" cmpd="sng" algn="ctr">
                      <a:solidFill>
                        <a:schemeClr val="accent1"/>
                      </a:solidFill>
                      <a:prstDash val="solid"/>
                      <a:miter lim="800000"/>
                      <a:headEnd type="none" w="med" len="med"/>
                      <a:tailEnd type="none" w="med" len="med"/>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zh-TW" altLang="en-US" sz="1500" b="0" i="0" u="none" strike="noStrike" cap="none" normalizeH="0" baseline="0" dirty="0" smtClean="0">
                          <a:ln>
                            <a:noFill/>
                          </a:ln>
                          <a:solidFill>
                            <a:srgbClr val="003300"/>
                          </a:solidFill>
                          <a:effectLst/>
                          <a:latin typeface="Microsoft YaHei" pitchFamily="34" charset="-122"/>
                          <a:ea typeface="Microsoft YaHei" pitchFamily="34" charset="-122"/>
                          <a:sym typeface="Tahoma" pitchFamily="34" charset="0"/>
                        </a:rPr>
                        <a:t>反賄賂管理</a:t>
                      </a:r>
                      <a:endParaRPr kumimoji="0" lang="zh-CN" altLang="en-US" sz="1500" b="0" i="0" u="none" strike="noStrike" cap="none" normalizeH="0" baseline="0" dirty="0" smtClean="0">
                        <a:ln>
                          <a:noFill/>
                        </a:ln>
                        <a:solidFill>
                          <a:srgbClr val="003300"/>
                        </a:solidFill>
                        <a:effectLst/>
                        <a:latin typeface="Microsoft YaHei" pitchFamily="34" charset="-122"/>
                        <a:ea typeface="Microsoft YaHei" pitchFamily="34" charset="-122"/>
                        <a:sym typeface="Tahoma" pitchFamily="34" charset="0"/>
                      </a:endParaRPr>
                    </a:p>
                  </a:txBody>
                  <a:tcPr marL="63324" marR="63324" marT="34301" marB="34301" anchor="b"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Arial" pitchFamily="34" charset="0"/>
                        <a:buNone/>
                        <a:tabLst/>
                      </a:pPr>
                      <a:r>
                        <a:rPr kumimoji="0" lang="en-US" altLang="zh-CN" sz="1500" b="0" i="0" u="none" strike="noStrike" cap="none" normalizeH="0" baseline="0" dirty="0" smtClean="0">
                          <a:ln>
                            <a:noFill/>
                          </a:ln>
                          <a:solidFill>
                            <a:srgbClr val="003300"/>
                          </a:solidFill>
                          <a:effectLst/>
                          <a:latin typeface="Microsoft YaHei" pitchFamily="34" charset="-122"/>
                          <a:ea typeface="Microsoft YaHei" pitchFamily="34" charset="-122"/>
                          <a:sym typeface="Tahoma" pitchFamily="34" charset="0"/>
                        </a:rPr>
                        <a:t>BS</a:t>
                      </a:r>
                      <a:r>
                        <a:rPr kumimoji="0" lang="zh-TW" altLang="en-US" sz="1500" b="0" i="0" u="none" strike="noStrike" cap="none" normalizeH="0" baseline="0" dirty="0" smtClean="0">
                          <a:ln>
                            <a:noFill/>
                          </a:ln>
                          <a:solidFill>
                            <a:srgbClr val="003300"/>
                          </a:solidFill>
                          <a:effectLst/>
                          <a:latin typeface="Microsoft YaHei" pitchFamily="34" charset="-122"/>
                          <a:ea typeface="Microsoft YaHei" pitchFamily="34" charset="-122"/>
                          <a:sym typeface="Tahoma" pitchFamily="34" charset="0"/>
                        </a:rPr>
                        <a:t> </a:t>
                      </a:r>
                      <a:r>
                        <a:rPr kumimoji="0" lang="en-US" altLang="zh-TW" sz="1500" b="0" i="0" u="none" strike="noStrike" cap="none" normalizeH="0" baseline="0" dirty="0" smtClean="0">
                          <a:ln>
                            <a:noFill/>
                          </a:ln>
                          <a:solidFill>
                            <a:srgbClr val="003300"/>
                          </a:solidFill>
                          <a:effectLst/>
                          <a:latin typeface="Microsoft YaHei" pitchFamily="34" charset="-122"/>
                          <a:ea typeface="Microsoft YaHei" pitchFamily="34" charset="-122"/>
                          <a:sym typeface="Tahoma" pitchFamily="34" charset="0"/>
                        </a:rPr>
                        <a:t>10500</a:t>
                      </a:r>
                      <a:endParaRPr kumimoji="0" lang="zh-CN" altLang="zh-CN" sz="1500" b="0" i="0" u="none" strike="noStrike" cap="none" normalizeH="0" baseline="0" dirty="0" smtClean="0">
                        <a:ln>
                          <a:noFill/>
                        </a:ln>
                        <a:solidFill>
                          <a:srgbClr val="003300"/>
                        </a:solidFill>
                        <a:effectLst/>
                        <a:latin typeface="Microsoft YaHei" pitchFamily="34" charset="-122"/>
                        <a:ea typeface="Microsoft YaHei" pitchFamily="34" charset="-122"/>
                        <a:sym typeface="Tahoma" pitchFamily="34" charset="0"/>
                      </a:endParaRPr>
                    </a:p>
                  </a:txBody>
                  <a:tcPr marL="63324" marR="63324" marT="34301" marB="34301" anchor="b" horzOverflow="overflow">
                    <a:lnL>
                      <a:noFill/>
                    </a:lnL>
                    <a:lnR>
                      <a:noFill/>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c>
                  <a:txBody>
                    <a:bodyPr/>
                    <a:lstStyle/>
                    <a:p>
                      <a:pPr marL="0" marR="0" lvl="0" indent="0" algn="l" defTabSz="342900" rtl="0" eaLnBrk="1" fontAlgn="base" latinLnBrk="0" hangingPunct="1">
                        <a:lnSpc>
                          <a:spcPct val="100000"/>
                        </a:lnSpc>
                        <a:spcBef>
                          <a:spcPct val="0"/>
                        </a:spcBef>
                        <a:spcAft>
                          <a:spcPct val="0"/>
                        </a:spcAft>
                        <a:buClr>
                          <a:srgbClr val="003A6C"/>
                        </a:buClr>
                        <a:buSzTx/>
                        <a:buFont typeface="Wingdings" pitchFamily="2" charset="2"/>
                        <a:buChar char="Ø"/>
                        <a:tabLst/>
                      </a:pPr>
                      <a:r>
                        <a:rPr kumimoji="0" lang="en-US" altLang="zh-CN" sz="1400" b="0" i="0" u="none" strike="noStrike" cap="none" normalizeH="0" baseline="0" dirty="0" smtClean="0">
                          <a:ln>
                            <a:noFill/>
                          </a:ln>
                          <a:solidFill>
                            <a:srgbClr val="003300"/>
                          </a:solidFill>
                          <a:effectLst/>
                          <a:latin typeface="Microsoft YaHei" pitchFamily="34" charset="-122"/>
                          <a:ea typeface="Microsoft YaHei" pitchFamily="34" charset="-122"/>
                          <a:sym typeface="Tahoma" pitchFamily="34" charset="0"/>
                        </a:rPr>
                        <a:t>  </a:t>
                      </a:r>
                      <a:r>
                        <a:rPr kumimoji="0" lang="zh-CN" altLang="zh-CN" sz="1400" b="0" i="0" u="none" strike="noStrike" cap="none" normalizeH="0" baseline="0" dirty="0" smtClean="0">
                          <a:ln>
                            <a:noFill/>
                          </a:ln>
                          <a:solidFill>
                            <a:srgbClr val="003300"/>
                          </a:solidFill>
                          <a:effectLst/>
                          <a:latin typeface="Microsoft YaHei" pitchFamily="34" charset="-122"/>
                          <a:ea typeface="Microsoft YaHei" pitchFamily="34" charset="-122"/>
                          <a:sym typeface="Tahoma" pitchFamily="34" charset="0"/>
                        </a:rPr>
                        <a:t> </a:t>
                      </a:r>
                      <a:r>
                        <a:rPr kumimoji="0" lang="en-US" altLang="zh-CN" sz="1400" b="0" i="0" u="none" strike="noStrike" cap="none" normalizeH="0" baseline="0" dirty="0" smtClean="0">
                          <a:ln>
                            <a:noFill/>
                          </a:ln>
                          <a:solidFill>
                            <a:srgbClr val="003300"/>
                          </a:solidFill>
                          <a:effectLst/>
                          <a:latin typeface="Microsoft YaHei" pitchFamily="34" charset="-122"/>
                          <a:ea typeface="Microsoft YaHei" pitchFamily="34" charset="-122"/>
                          <a:sym typeface="Tahoma" pitchFamily="34" charset="0"/>
                        </a:rPr>
                        <a:t> </a:t>
                      </a:r>
                      <a:r>
                        <a:rPr kumimoji="0" lang="zh-CN" altLang="zh-CN" sz="1500" b="0" i="0" u="none" strike="noStrike" cap="none" normalizeH="0" baseline="0" dirty="0" smtClean="0">
                          <a:ln>
                            <a:noFill/>
                          </a:ln>
                          <a:solidFill>
                            <a:srgbClr val="003300"/>
                          </a:solidFill>
                          <a:effectLst/>
                          <a:latin typeface="Microsoft YaHei" pitchFamily="34" charset="-122"/>
                          <a:ea typeface="Microsoft YaHei" pitchFamily="34" charset="-122"/>
                          <a:sym typeface="Tahoma" pitchFamily="34" charset="0"/>
                        </a:rPr>
                        <a:t>ISO </a:t>
                      </a:r>
                      <a:r>
                        <a:rPr kumimoji="0" lang="en-US" altLang="zh-TW" sz="1500" b="0" i="0" u="none" strike="noStrike" cap="none" normalizeH="0" baseline="0" dirty="0" smtClean="0">
                          <a:ln>
                            <a:noFill/>
                          </a:ln>
                          <a:solidFill>
                            <a:srgbClr val="003300"/>
                          </a:solidFill>
                          <a:effectLst/>
                          <a:latin typeface="Microsoft YaHei" pitchFamily="34" charset="-122"/>
                          <a:ea typeface="Microsoft YaHei" pitchFamily="34" charset="-122"/>
                          <a:sym typeface="Tahoma" pitchFamily="34" charset="0"/>
                        </a:rPr>
                        <a:t>37001</a:t>
                      </a:r>
                      <a:endParaRPr kumimoji="0" lang="zh-CN" altLang="zh-CN" sz="1500" b="0" i="0" u="none" strike="noStrike" cap="none" normalizeH="0" baseline="0" dirty="0" smtClean="0">
                        <a:ln>
                          <a:noFill/>
                        </a:ln>
                        <a:solidFill>
                          <a:srgbClr val="003300"/>
                        </a:solidFill>
                        <a:effectLst/>
                        <a:latin typeface="Microsoft YaHei" pitchFamily="34" charset="-122"/>
                        <a:ea typeface="Microsoft YaHei" pitchFamily="34" charset="-122"/>
                        <a:sym typeface="Tahoma" pitchFamily="34" charset="0"/>
                      </a:endParaRPr>
                    </a:p>
                  </a:txBody>
                  <a:tcPr marL="63324" marR="63324" marT="34301" marB="34301" anchor="b" horzOverflow="overflow">
                    <a:lnL>
                      <a:noFill/>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9" name="标题 1"/>
          <p:cNvSpPr txBox="1">
            <a:spLocks/>
          </p:cNvSpPr>
          <p:nvPr/>
        </p:nvSpPr>
        <p:spPr bwMode="auto">
          <a:xfrm>
            <a:off x="3293474" y="195636"/>
            <a:ext cx="2356557" cy="360474"/>
          </a:xfrm>
          <a:prstGeom prst="rect">
            <a:avLst/>
          </a:prstGeom>
          <a:solidFill>
            <a:srgbClr val="FFFF00"/>
          </a:solidFill>
          <a:ln w="9525">
            <a:solidFill>
              <a:schemeClr val="accent1"/>
            </a:solidFill>
            <a:miter lim="800000"/>
            <a:headEnd/>
            <a:tailEnd/>
          </a:ln>
          <a:effectLst>
            <a:outerShdw blurRad="50800" dist="38100" dir="2700000" sx="103000" sy="103000" algn="tl" rotWithShape="0">
              <a:srgbClr val="FF0000">
                <a:alpha val="40000"/>
              </a:srgbClr>
            </a:outerShdw>
          </a:effectLst>
          <a:scene3d>
            <a:camera prst="orthographicFront"/>
            <a:lightRig rig="threePt" dir="t"/>
          </a:scene3d>
          <a:sp3d>
            <a:bevelT/>
          </a:sp3d>
        </p:spPr>
        <p:txBody>
          <a:bodyPr vert="horz" wrap="square" lIns="0" tIns="0" rIns="0" bIns="0" numCol="1" anchor="t" anchorCtr="0" compatLnSpc="1">
            <a:prstTxWarp prst="textNoShape">
              <a:avLst/>
            </a:prstTxWarp>
          </a:bodyPr>
          <a:lstStyle/>
          <a:p>
            <a:pPr marL="257244" indent="-257244" algn="ctr" defTabSz="685983"/>
            <a:r>
              <a:rPr lang="en-US" altLang="zh-CN" sz="2101" kern="0" dirty="0">
                <a:latin typeface="微软雅黑" pitchFamily="34" charset="-122"/>
                <a:ea typeface="微软雅黑" pitchFamily="34" charset="-122"/>
                <a:cs typeface="+mj-cs"/>
                <a:sym typeface="Tahoma" pitchFamily="34" charset="0"/>
              </a:rPr>
              <a:t>BSI—</a:t>
            </a:r>
            <a:r>
              <a:rPr lang="zh-CN" altLang="en-US" sz="2101" kern="0" dirty="0">
                <a:latin typeface="微软雅黑" pitchFamily="34" charset="-122"/>
                <a:ea typeface="微软雅黑" pitchFamily="34" charset="-122"/>
                <a:cs typeface="+mj-cs"/>
                <a:sym typeface="Tahoma" pitchFamily="34" charset="0"/>
              </a:rPr>
              <a:t>标准之源</a:t>
            </a:r>
          </a:p>
        </p:txBody>
      </p:sp>
      <p:sp>
        <p:nvSpPr>
          <p:cNvPr id="20" name="矩形 19"/>
          <p:cNvSpPr/>
          <p:nvPr/>
        </p:nvSpPr>
        <p:spPr>
          <a:xfrm>
            <a:off x="1531211" y="4541286"/>
            <a:ext cx="6174104" cy="323165"/>
          </a:xfrm>
          <a:prstGeom prst="rect">
            <a:avLst/>
          </a:prstGeom>
        </p:spPr>
        <p:txBody>
          <a:bodyPr wrap="square">
            <a:spAutoFit/>
          </a:bodyPr>
          <a:lstStyle/>
          <a:p>
            <a:pPr algn="ctr"/>
            <a:r>
              <a:rPr lang="en-US" altLang="zh-CN" sz="1500" b="1" dirty="0">
                <a:solidFill>
                  <a:schemeClr val="bg1"/>
                </a:solidFill>
                <a:latin typeface="微软雅黑" pitchFamily="34" charset="-122"/>
                <a:ea typeface="微软雅黑" pitchFamily="34" charset="-122"/>
              </a:rPr>
              <a:t>10</a:t>
            </a:r>
            <a:r>
              <a:rPr lang="zh-CN" altLang="en-US" sz="1500" b="1" dirty="0">
                <a:solidFill>
                  <a:schemeClr val="bg1"/>
                </a:solidFill>
                <a:latin typeface="微软雅黑" pitchFamily="34" charset="-122"/>
                <a:ea typeface="微软雅黑" pitchFamily="34" charset="-122"/>
              </a:rPr>
              <a:t>个</a:t>
            </a:r>
            <a:r>
              <a:rPr lang="zh-CN" altLang="en-GB" sz="1500" b="1" dirty="0">
                <a:solidFill>
                  <a:schemeClr val="bg1"/>
                </a:solidFill>
                <a:latin typeface="微软雅黑" pitchFamily="34" charset="-122"/>
                <a:ea typeface="微软雅黑" pitchFamily="34" charset="-122"/>
              </a:rPr>
              <a:t>最广泛应用的国际标准中</a:t>
            </a:r>
            <a:r>
              <a:rPr lang="zh-CN" altLang="en-US" sz="1500" b="1" dirty="0">
                <a:solidFill>
                  <a:schemeClr val="bg1"/>
                </a:solidFill>
                <a:latin typeface="微软雅黑" pitchFamily="34" charset="-122"/>
                <a:ea typeface="微软雅黑" pitchFamily="34" charset="-122"/>
              </a:rPr>
              <a:t>全部</a:t>
            </a:r>
            <a:r>
              <a:rPr lang="zh-CN" altLang="en-GB" sz="1500" b="1" dirty="0">
                <a:solidFill>
                  <a:schemeClr val="bg1"/>
                </a:solidFill>
                <a:latin typeface="微软雅黑" pitchFamily="34" charset="-122"/>
                <a:ea typeface="微软雅黑" pitchFamily="34" charset="-122"/>
              </a:rPr>
              <a:t>出自于</a:t>
            </a:r>
            <a:r>
              <a:rPr lang="en-GB" altLang="zh-CN" sz="1500" b="1" dirty="0">
                <a:solidFill>
                  <a:schemeClr val="bg1"/>
                </a:solidFill>
                <a:latin typeface="微软雅黑" pitchFamily="34" charset="-122"/>
                <a:ea typeface="微软雅黑" pitchFamily="34" charset="-122"/>
              </a:rPr>
              <a:t>BSI</a:t>
            </a:r>
            <a:endParaRPr lang="zh-CN" altLang="en-GB" sz="1500" b="1" dirty="0">
              <a:solidFill>
                <a:schemeClr val="bg1"/>
              </a:solidFill>
              <a:latin typeface="微软雅黑" pitchFamily="34" charset="-122"/>
              <a:ea typeface="微软雅黑" pitchFamily="34" charset="-122"/>
            </a:endParaRPr>
          </a:p>
        </p:txBody>
      </p:sp>
      <p:sp>
        <p:nvSpPr>
          <p:cNvPr id="6" name="TextBox 3"/>
          <p:cNvSpPr txBox="1"/>
          <p:nvPr/>
        </p:nvSpPr>
        <p:spPr>
          <a:xfrm rot="20588392">
            <a:off x="7267701" y="1949951"/>
            <a:ext cx="1092759" cy="369332"/>
          </a:xfrm>
          <a:prstGeom prst="rect">
            <a:avLst/>
          </a:prstGeom>
          <a:noFill/>
          <a:ln w="12700">
            <a:solidFill>
              <a:schemeClr val="accent1"/>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1800" b="1" dirty="0">
                <a:ln w="11430"/>
                <a:solidFill>
                  <a:srgbClr val="FF0000"/>
                </a:solidFill>
                <a:effectLst>
                  <a:outerShdw blurRad="50800" dist="39000" dir="5460000" algn="tl">
                    <a:srgbClr val="000000">
                      <a:alpha val="38000"/>
                    </a:srgbClr>
                  </a:outerShdw>
                </a:effectLst>
                <a:latin typeface="+mn-ea"/>
                <a:cs typeface="Times New Roman" pitchFamily="18" charset="0"/>
              </a:rPr>
              <a:t>NEW</a:t>
            </a:r>
          </a:p>
        </p:txBody>
      </p:sp>
    </p:spTree>
    <p:extLst>
      <p:ext uri="{BB962C8B-B14F-4D97-AF65-F5344CB8AC3E}">
        <p14:creationId xmlns:p14="http://schemas.microsoft.com/office/powerpoint/2010/main" val="3607119131"/>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78"/>
          <p:cNvSpPr>
            <a:spLocks noChangeArrowheads="1"/>
          </p:cNvSpPr>
          <p:nvPr/>
        </p:nvSpPr>
        <p:spPr bwMode="gray">
          <a:xfrm flipH="1">
            <a:off x="463119" y="681676"/>
            <a:ext cx="641794" cy="3795868"/>
          </a:xfrm>
          <a:prstGeom prst="roundRect">
            <a:avLst>
              <a:gd name="adj" fmla="val 11375"/>
            </a:avLst>
          </a:prstGeom>
          <a:solidFill>
            <a:srgbClr val="FFFFFF"/>
          </a:solidFill>
          <a:ln w="28575">
            <a:solidFill>
              <a:schemeClr val="bg1">
                <a:lumMod val="50000"/>
              </a:schemeClr>
            </a:solidFill>
            <a:round/>
            <a:headEnd/>
            <a:tailEnd/>
          </a:ln>
        </p:spPr>
        <p:txBody>
          <a:bodyPr wrap="none" anchor="ctr"/>
          <a:lstStyle/>
          <a:p>
            <a:endParaRPr lang="zh-CN" altLang="en-US"/>
          </a:p>
        </p:txBody>
      </p:sp>
      <p:sp>
        <p:nvSpPr>
          <p:cNvPr id="26" name="AutoShape 76"/>
          <p:cNvSpPr>
            <a:spLocks noChangeArrowheads="1"/>
          </p:cNvSpPr>
          <p:nvPr/>
        </p:nvSpPr>
        <p:spPr bwMode="gray">
          <a:xfrm>
            <a:off x="1191220" y="710738"/>
            <a:ext cx="7552731" cy="3766807"/>
          </a:xfrm>
          <a:prstGeom prst="roundRect">
            <a:avLst>
              <a:gd name="adj" fmla="val 2454"/>
            </a:avLst>
          </a:prstGeom>
          <a:noFill/>
          <a:ln w="28575">
            <a:solidFill>
              <a:schemeClr val="bg1">
                <a:lumMod val="50000"/>
              </a:schemeClr>
            </a:solidFill>
            <a:round/>
            <a:headEnd/>
            <a:tailEnd/>
          </a:ln>
        </p:spPr>
        <p:txBody>
          <a:bodyPr wrap="none" anchor="ctr"/>
          <a:lstStyle/>
          <a:p>
            <a:endParaRPr lang="zh-CN" altLang="en-US"/>
          </a:p>
        </p:txBody>
      </p:sp>
      <p:grpSp>
        <p:nvGrpSpPr>
          <p:cNvPr id="2" name="Group 29"/>
          <p:cNvGrpSpPr>
            <a:grpSpLocks/>
          </p:cNvGrpSpPr>
          <p:nvPr/>
        </p:nvGrpSpPr>
        <p:grpSpPr bwMode="auto">
          <a:xfrm rot="5400000">
            <a:off x="910021" y="908887"/>
            <a:ext cx="445204" cy="666750"/>
            <a:chOff x="778" y="1762"/>
            <a:chExt cx="312" cy="420"/>
          </a:xfrm>
        </p:grpSpPr>
        <p:grpSp>
          <p:nvGrpSpPr>
            <p:cNvPr id="3" name="Group 30"/>
            <p:cNvGrpSpPr>
              <a:grpSpLocks/>
            </p:cNvGrpSpPr>
            <p:nvPr/>
          </p:nvGrpSpPr>
          <p:grpSpPr bwMode="auto">
            <a:xfrm>
              <a:off x="960" y="1764"/>
              <a:ext cx="130" cy="418"/>
              <a:chOff x="960" y="1764"/>
              <a:chExt cx="130" cy="418"/>
            </a:xfrm>
          </p:grpSpPr>
          <p:sp>
            <p:nvSpPr>
              <p:cNvPr id="34" name="Oval 31"/>
              <p:cNvSpPr>
                <a:spLocks noChangeArrowheads="1"/>
              </p:cNvSpPr>
              <p:nvPr/>
            </p:nvSpPr>
            <p:spPr bwMode="gray">
              <a:xfrm>
                <a:off x="960" y="1764"/>
                <a:ext cx="126" cy="120"/>
              </a:xfrm>
              <a:prstGeom prst="ellipse">
                <a:avLst/>
              </a:prstGeom>
              <a:solidFill>
                <a:srgbClr val="000000">
                  <a:alpha val="20000"/>
                </a:srgbClr>
              </a:solidFill>
              <a:ln w="38100" algn="ctr">
                <a:noFill/>
                <a:round/>
                <a:headEnd/>
                <a:tailEnd/>
              </a:ln>
            </p:spPr>
            <p:txBody>
              <a:bodyPr wrap="none" anchor="ctr"/>
              <a:lstStyle/>
              <a:p>
                <a:endParaRPr lang="zh-CN" altLang="en-US"/>
              </a:p>
            </p:txBody>
          </p:sp>
          <p:sp>
            <p:nvSpPr>
              <p:cNvPr id="35" name="Oval 32"/>
              <p:cNvSpPr>
                <a:spLocks noChangeArrowheads="1"/>
              </p:cNvSpPr>
              <p:nvPr/>
            </p:nvSpPr>
            <p:spPr bwMode="gray">
              <a:xfrm>
                <a:off x="964" y="2062"/>
                <a:ext cx="126" cy="120"/>
              </a:xfrm>
              <a:prstGeom prst="ellipse">
                <a:avLst/>
              </a:prstGeom>
              <a:solidFill>
                <a:srgbClr val="000000">
                  <a:alpha val="30196"/>
                </a:srgbClr>
              </a:solidFill>
              <a:ln w="38100" algn="ctr">
                <a:noFill/>
                <a:round/>
                <a:headEnd/>
                <a:tailEnd/>
              </a:ln>
            </p:spPr>
            <p:txBody>
              <a:bodyPr wrap="none" anchor="ctr"/>
              <a:lstStyle/>
              <a:p>
                <a:endParaRPr lang="zh-CN" altLang="en-US"/>
              </a:p>
            </p:txBody>
          </p:sp>
          <p:sp>
            <p:nvSpPr>
              <p:cNvPr id="36"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headEnd/>
                <a:tailEnd/>
              </a:ln>
            </p:spPr>
            <p:txBody>
              <a:bodyPr wrap="none" anchor="ctr"/>
              <a:lstStyle/>
              <a:p>
                <a:endParaRPr lang="zh-CN" altLang="en-US"/>
              </a:p>
            </p:txBody>
          </p:sp>
        </p:grpSp>
        <p:grpSp>
          <p:nvGrpSpPr>
            <p:cNvPr id="4" name="Group 34"/>
            <p:cNvGrpSpPr>
              <a:grpSpLocks/>
            </p:cNvGrpSpPr>
            <p:nvPr/>
          </p:nvGrpSpPr>
          <p:grpSpPr bwMode="auto">
            <a:xfrm>
              <a:off x="778" y="1762"/>
              <a:ext cx="130" cy="418"/>
              <a:chOff x="960" y="1764"/>
              <a:chExt cx="130" cy="418"/>
            </a:xfrm>
          </p:grpSpPr>
          <p:sp>
            <p:nvSpPr>
              <p:cNvPr id="31" name="Oval 35"/>
              <p:cNvSpPr>
                <a:spLocks noChangeArrowheads="1"/>
              </p:cNvSpPr>
              <p:nvPr/>
            </p:nvSpPr>
            <p:spPr bwMode="gray">
              <a:xfrm>
                <a:off x="960" y="1764"/>
                <a:ext cx="126" cy="120"/>
              </a:xfrm>
              <a:prstGeom prst="ellipse">
                <a:avLst/>
              </a:prstGeom>
              <a:solidFill>
                <a:srgbClr val="000000">
                  <a:alpha val="20000"/>
                </a:srgbClr>
              </a:solidFill>
              <a:ln w="38100" algn="ctr">
                <a:noFill/>
                <a:round/>
                <a:headEnd/>
                <a:tailEnd/>
              </a:ln>
            </p:spPr>
            <p:txBody>
              <a:bodyPr wrap="none" anchor="ctr"/>
              <a:lstStyle/>
              <a:p>
                <a:endParaRPr lang="zh-CN" altLang="en-US"/>
              </a:p>
            </p:txBody>
          </p:sp>
          <p:sp>
            <p:nvSpPr>
              <p:cNvPr id="32" name="Oval 36"/>
              <p:cNvSpPr>
                <a:spLocks noChangeArrowheads="1"/>
              </p:cNvSpPr>
              <p:nvPr/>
            </p:nvSpPr>
            <p:spPr bwMode="gray">
              <a:xfrm>
                <a:off x="964" y="2062"/>
                <a:ext cx="126" cy="120"/>
              </a:xfrm>
              <a:prstGeom prst="ellipse">
                <a:avLst/>
              </a:prstGeom>
              <a:solidFill>
                <a:srgbClr val="000000">
                  <a:alpha val="30196"/>
                </a:srgbClr>
              </a:solidFill>
              <a:ln w="38100" algn="ctr">
                <a:noFill/>
                <a:round/>
                <a:headEnd/>
                <a:tailEnd/>
              </a:ln>
            </p:spPr>
            <p:txBody>
              <a:bodyPr wrap="none" anchor="ctr"/>
              <a:lstStyle/>
              <a:p>
                <a:endParaRPr lang="zh-CN" altLang="en-US"/>
              </a:p>
            </p:txBody>
          </p:sp>
          <p:sp>
            <p:nvSpPr>
              <p:cNvPr id="33"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headEnd/>
                <a:tailEnd/>
              </a:ln>
            </p:spPr>
            <p:txBody>
              <a:bodyPr wrap="none" anchor="ctr"/>
              <a:lstStyle/>
              <a:p>
                <a:endParaRPr lang="zh-CN" altLang="en-US"/>
              </a:p>
            </p:txBody>
          </p:sp>
        </p:grpSp>
      </p:grpSp>
      <p:grpSp>
        <p:nvGrpSpPr>
          <p:cNvPr id="5" name="Group 65"/>
          <p:cNvGrpSpPr>
            <a:grpSpLocks/>
          </p:cNvGrpSpPr>
          <p:nvPr/>
        </p:nvGrpSpPr>
        <p:grpSpPr bwMode="auto">
          <a:xfrm rot="5400000">
            <a:off x="929939" y="3616275"/>
            <a:ext cx="445204" cy="666750"/>
            <a:chOff x="778" y="1762"/>
            <a:chExt cx="312" cy="420"/>
          </a:xfrm>
        </p:grpSpPr>
        <p:grpSp>
          <p:nvGrpSpPr>
            <p:cNvPr id="6" name="Group 66"/>
            <p:cNvGrpSpPr>
              <a:grpSpLocks/>
            </p:cNvGrpSpPr>
            <p:nvPr/>
          </p:nvGrpSpPr>
          <p:grpSpPr bwMode="auto">
            <a:xfrm>
              <a:off x="960" y="1764"/>
              <a:ext cx="130" cy="418"/>
              <a:chOff x="960" y="1764"/>
              <a:chExt cx="130" cy="418"/>
            </a:xfrm>
          </p:grpSpPr>
          <p:sp>
            <p:nvSpPr>
              <p:cNvPr id="43" name="Oval 67"/>
              <p:cNvSpPr>
                <a:spLocks noChangeArrowheads="1"/>
              </p:cNvSpPr>
              <p:nvPr/>
            </p:nvSpPr>
            <p:spPr bwMode="gray">
              <a:xfrm>
                <a:off x="960" y="1764"/>
                <a:ext cx="126" cy="120"/>
              </a:xfrm>
              <a:prstGeom prst="ellipse">
                <a:avLst/>
              </a:prstGeom>
              <a:solidFill>
                <a:srgbClr val="000000">
                  <a:alpha val="20000"/>
                </a:srgbClr>
              </a:solidFill>
              <a:ln w="38100" algn="ctr">
                <a:noFill/>
                <a:round/>
                <a:headEnd/>
                <a:tailEnd/>
              </a:ln>
            </p:spPr>
            <p:txBody>
              <a:bodyPr wrap="none" anchor="ctr"/>
              <a:lstStyle/>
              <a:p>
                <a:endParaRPr lang="zh-CN" altLang="en-US"/>
              </a:p>
            </p:txBody>
          </p:sp>
          <p:sp>
            <p:nvSpPr>
              <p:cNvPr id="44" name="Oval 68"/>
              <p:cNvSpPr>
                <a:spLocks noChangeArrowheads="1"/>
              </p:cNvSpPr>
              <p:nvPr/>
            </p:nvSpPr>
            <p:spPr bwMode="gray">
              <a:xfrm>
                <a:off x="964" y="2062"/>
                <a:ext cx="126" cy="120"/>
              </a:xfrm>
              <a:prstGeom prst="ellipse">
                <a:avLst/>
              </a:prstGeom>
              <a:solidFill>
                <a:srgbClr val="000000">
                  <a:alpha val="30196"/>
                </a:srgbClr>
              </a:solidFill>
              <a:ln w="38100" algn="ctr">
                <a:noFill/>
                <a:round/>
                <a:headEnd/>
                <a:tailEnd/>
              </a:ln>
            </p:spPr>
            <p:txBody>
              <a:bodyPr wrap="none" anchor="ctr"/>
              <a:lstStyle/>
              <a:p>
                <a:endParaRPr lang="zh-CN" altLang="en-US"/>
              </a:p>
            </p:txBody>
          </p:sp>
          <p:sp>
            <p:nvSpPr>
              <p:cNvPr id="45"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38100" algn="ctr">
                <a:noFill/>
                <a:round/>
                <a:headEnd/>
                <a:tailEnd/>
              </a:ln>
            </p:spPr>
            <p:txBody>
              <a:bodyPr wrap="none" anchor="ctr"/>
              <a:lstStyle/>
              <a:p>
                <a:endParaRPr lang="zh-CN" altLang="en-US"/>
              </a:p>
            </p:txBody>
          </p:sp>
        </p:grpSp>
        <p:grpSp>
          <p:nvGrpSpPr>
            <p:cNvPr id="7" name="Group 70"/>
            <p:cNvGrpSpPr>
              <a:grpSpLocks/>
            </p:cNvGrpSpPr>
            <p:nvPr/>
          </p:nvGrpSpPr>
          <p:grpSpPr bwMode="auto">
            <a:xfrm>
              <a:off x="778" y="1762"/>
              <a:ext cx="130" cy="418"/>
              <a:chOff x="960" y="1764"/>
              <a:chExt cx="130" cy="418"/>
            </a:xfrm>
          </p:grpSpPr>
          <p:sp>
            <p:nvSpPr>
              <p:cNvPr id="40" name="Oval 71"/>
              <p:cNvSpPr>
                <a:spLocks noChangeArrowheads="1"/>
              </p:cNvSpPr>
              <p:nvPr/>
            </p:nvSpPr>
            <p:spPr bwMode="gray">
              <a:xfrm>
                <a:off x="960" y="1764"/>
                <a:ext cx="126" cy="120"/>
              </a:xfrm>
              <a:prstGeom prst="ellipse">
                <a:avLst/>
              </a:prstGeom>
              <a:solidFill>
                <a:srgbClr val="000000">
                  <a:alpha val="20000"/>
                </a:srgbClr>
              </a:solidFill>
              <a:ln w="38100" algn="ctr">
                <a:noFill/>
                <a:round/>
                <a:headEnd/>
                <a:tailEnd/>
              </a:ln>
            </p:spPr>
            <p:txBody>
              <a:bodyPr wrap="none" anchor="ctr"/>
              <a:lstStyle/>
              <a:p>
                <a:endParaRPr lang="zh-CN" altLang="en-US"/>
              </a:p>
            </p:txBody>
          </p:sp>
          <p:sp>
            <p:nvSpPr>
              <p:cNvPr id="41" name="Oval 72"/>
              <p:cNvSpPr>
                <a:spLocks noChangeArrowheads="1"/>
              </p:cNvSpPr>
              <p:nvPr/>
            </p:nvSpPr>
            <p:spPr bwMode="gray">
              <a:xfrm>
                <a:off x="964" y="2062"/>
                <a:ext cx="126" cy="120"/>
              </a:xfrm>
              <a:prstGeom prst="ellipse">
                <a:avLst/>
              </a:prstGeom>
              <a:solidFill>
                <a:srgbClr val="000000">
                  <a:alpha val="30196"/>
                </a:srgbClr>
              </a:solidFill>
              <a:ln w="38100" algn="ctr">
                <a:noFill/>
                <a:round/>
                <a:headEnd/>
                <a:tailEnd/>
              </a:ln>
            </p:spPr>
            <p:txBody>
              <a:bodyPr wrap="none" anchor="ctr"/>
              <a:lstStyle/>
              <a:p>
                <a:endParaRPr lang="zh-CN" altLang="en-US"/>
              </a:p>
            </p:txBody>
          </p:sp>
          <p:sp>
            <p:nvSpPr>
              <p:cNvPr id="42"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38100" algn="ctr">
                <a:noFill/>
                <a:round/>
                <a:headEnd/>
                <a:tailEnd/>
              </a:ln>
            </p:spPr>
            <p:txBody>
              <a:bodyPr wrap="none" anchor="ctr"/>
              <a:lstStyle/>
              <a:p>
                <a:endParaRPr lang="zh-CN" altLang="en-US"/>
              </a:p>
            </p:txBody>
          </p:sp>
        </p:grpSp>
      </p:grpSp>
      <p:sp>
        <p:nvSpPr>
          <p:cNvPr id="24" name="矩形 23"/>
          <p:cNvSpPr/>
          <p:nvPr/>
        </p:nvSpPr>
        <p:spPr>
          <a:xfrm>
            <a:off x="1482741" y="766605"/>
            <a:ext cx="7337731" cy="3477875"/>
          </a:xfrm>
          <a:prstGeom prst="rect">
            <a:avLst/>
          </a:prstGeom>
        </p:spPr>
        <p:txBody>
          <a:bodyPr wrap="square">
            <a:spAutoFit/>
          </a:bodyPr>
          <a:lstStyle/>
          <a:p>
            <a:pPr>
              <a:lnSpc>
                <a:spcPts val="3000"/>
              </a:lnSpc>
            </a:pPr>
            <a:r>
              <a:rPr lang="en-US" altLang="zh-TW" sz="1800" b="1" dirty="0">
                <a:solidFill>
                  <a:srgbClr val="FF0000"/>
                </a:solidFill>
                <a:latin typeface="Microsoft YaHei" pitchFamily="34" charset="-122"/>
                <a:ea typeface="Microsoft YaHei" pitchFamily="34" charset="-122"/>
              </a:rPr>
              <a:t>3.7  </a:t>
            </a:r>
            <a:r>
              <a:rPr lang="zh-CN" altLang="zh-TW" sz="1800" b="1" dirty="0">
                <a:solidFill>
                  <a:srgbClr val="FF0000"/>
                </a:solidFill>
                <a:latin typeface="Microsoft YaHei" pitchFamily="34" charset="-122"/>
                <a:ea typeface="Microsoft YaHei" pitchFamily="34" charset="-122"/>
              </a:rPr>
              <a:t>承包商</a:t>
            </a:r>
            <a:endParaRPr lang="zh-TW" altLang="zh-TW" sz="1800" dirty="0">
              <a:solidFill>
                <a:srgbClr val="FF0000"/>
              </a:solidFill>
              <a:latin typeface="Microsoft YaHei" pitchFamily="34" charset="-122"/>
              <a:ea typeface="Microsoft YaHei" pitchFamily="34" charset="-122"/>
            </a:endParaRPr>
          </a:p>
          <a:p>
            <a:pPr>
              <a:lnSpc>
                <a:spcPts val="3000"/>
              </a:lnSpc>
            </a:pPr>
            <a:r>
              <a:rPr lang="zh-CN" altLang="zh-TW" sz="1800" dirty="0">
                <a:solidFill>
                  <a:srgbClr val="000099"/>
                </a:solidFill>
                <a:latin typeface="Microsoft YaHei" pitchFamily="34" charset="-122"/>
                <a:ea typeface="Microsoft YaHei" pitchFamily="34" charset="-122"/>
              </a:rPr>
              <a:t>根据同意的规定、条款和条件向组织提供服务的外部组织。</a:t>
            </a:r>
            <a:endParaRPr lang="zh-TW" altLang="zh-TW" sz="1800" dirty="0">
              <a:solidFill>
                <a:srgbClr val="000099"/>
              </a:solidFill>
              <a:latin typeface="Microsoft YaHei" pitchFamily="34" charset="-122"/>
              <a:ea typeface="Microsoft YaHei" pitchFamily="34" charset="-122"/>
            </a:endParaRPr>
          </a:p>
          <a:p>
            <a:pPr>
              <a:lnSpc>
                <a:spcPts val="3000"/>
              </a:lnSpc>
            </a:pPr>
            <a:r>
              <a:rPr lang="zh-CN" altLang="zh-TW" dirty="0">
                <a:solidFill>
                  <a:srgbClr val="008000"/>
                </a:solidFill>
                <a:latin typeface="Microsoft YaHei" pitchFamily="34" charset="-122"/>
                <a:ea typeface="Microsoft YaHei" pitchFamily="34" charset="-122"/>
              </a:rPr>
              <a:t>注</a:t>
            </a:r>
            <a:r>
              <a:rPr lang="en-US" altLang="zh-TW" dirty="0">
                <a:solidFill>
                  <a:srgbClr val="008000"/>
                </a:solidFill>
                <a:latin typeface="Microsoft YaHei" pitchFamily="34" charset="-122"/>
                <a:ea typeface="Microsoft YaHei" pitchFamily="34" charset="-122"/>
              </a:rPr>
              <a:t>1</a:t>
            </a:r>
            <a:r>
              <a:rPr lang="zh-CN" altLang="zh-TW" dirty="0">
                <a:solidFill>
                  <a:srgbClr val="008000"/>
                </a:solidFill>
                <a:latin typeface="Microsoft YaHei" pitchFamily="34" charset="-122"/>
                <a:ea typeface="Microsoft YaHei" pitchFamily="34" charset="-122"/>
              </a:rPr>
              <a:t>：服务可以包括在其他的活动中的建造活动。</a:t>
            </a:r>
            <a:endParaRPr lang="en-US" altLang="zh-TW" b="1" dirty="0">
              <a:solidFill>
                <a:srgbClr val="FF0000"/>
              </a:solidFill>
              <a:latin typeface="Microsoft YaHei" pitchFamily="34" charset="-122"/>
              <a:ea typeface="Microsoft YaHei" pitchFamily="34" charset="-122"/>
            </a:endParaRPr>
          </a:p>
          <a:p>
            <a:pPr>
              <a:lnSpc>
                <a:spcPts val="3000"/>
              </a:lnSpc>
              <a:spcBef>
                <a:spcPts val="1800"/>
              </a:spcBef>
            </a:pPr>
            <a:r>
              <a:rPr lang="en-US" altLang="zh-TW" sz="1800" b="1" dirty="0">
                <a:solidFill>
                  <a:srgbClr val="FF0000"/>
                </a:solidFill>
                <a:latin typeface="Microsoft YaHei" pitchFamily="34" charset="-122"/>
                <a:ea typeface="Microsoft YaHei" pitchFamily="34" charset="-122"/>
              </a:rPr>
              <a:t>3.29  </a:t>
            </a:r>
            <a:r>
              <a:rPr lang="zh-CN" altLang="zh-TW" sz="1800" b="1" dirty="0">
                <a:solidFill>
                  <a:srgbClr val="FF0000"/>
                </a:solidFill>
                <a:latin typeface="Microsoft YaHei" pitchFamily="34" charset="-122"/>
                <a:ea typeface="Microsoft YaHei" pitchFamily="34" charset="-122"/>
              </a:rPr>
              <a:t>外包（动词）</a:t>
            </a:r>
            <a:endParaRPr lang="zh-TW" altLang="zh-TW" sz="1800" dirty="0">
              <a:solidFill>
                <a:srgbClr val="FF0000"/>
              </a:solidFill>
              <a:latin typeface="Microsoft YaHei" pitchFamily="34" charset="-122"/>
              <a:ea typeface="Microsoft YaHei" pitchFamily="34" charset="-122"/>
            </a:endParaRPr>
          </a:p>
          <a:p>
            <a:pPr>
              <a:lnSpc>
                <a:spcPts val="3000"/>
              </a:lnSpc>
            </a:pPr>
            <a:r>
              <a:rPr lang="zh-CN" altLang="zh-TW" sz="1800" dirty="0">
                <a:solidFill>
                  <a:srgbClr val="000099"/>
                </a:solidFill>
                <a:latin typeface="Microsoft YaHei" pitchFamily="34" charset="-122"/>
                <a:ea typeface="Microsoft YaHei" pitchFamily="34" charset="-122"/>
              </a:rPr>
              <a:t>安排外部组织承担组织的部分职能或过程。</a:t>
            </a:r>
            <a:endParaRPr lang="zh-TW" altLang="zh-TW" sz="1800" dirty="0">
              <a:solidFill>
                <a:srgbClr val="000099"/>
              </a:solidFill>
              <a:latin typeface="Microsoft YaHei" pitchFamily="34" charset="-122"/>
              <a:ea typeface="Microsoft YaHei" pitchFamily="34" charset="-122"/>
            </a:endParaRPr>
          </a:p>
          <a:p>
            <a:pPr marL="715963" indent="-715963">
              <a:lnSpc>
                <a:spcPts val="2400"/>
              </a:lnSpc>
            </a:pPr>
            <a:r>
              <a:rPr lang="zh-CN" altLang="zh-TW" dirty="0">
                <a:solidFill>
                  <a:srgbClr val="008000"/>
                </a:solidFill>
                <a:latin typeface="Microsoft YaHei" pitchFamily="34" charset="-122"/>
                <a:ea typeface="Microsoft YaHei" pitchFamily="34" charset="-122"/>
              </a:rPr>
              <a:t>注</a:t>
            </a:r>
            <a:r>
              <a:rPr lang="en-US" altLang="zh-TW" dirty="0">
                <a:solidFill>
                  <a:srgbClr val="008000"/>
                </a:solidFill>
                <a:latin typeface="Microsoft YaHei" pitchFamily="34" charset="-122"/>
                <a:ea typeface="Microsoft YaHei" pitchFamily="34" charset="-122"/>
              </a:rPr>
              <a:t>1</a:t>
            </a:r>
            <a:r>
              <a:rPr lang="zh-CN" altLang="zh-TW" dirty="0">
                <a:solidFill>
                  <a:srgbClr val="008000"/>
                </a:solidFill>
                <a:latin typeface="Microsoft YaHei" pitchFamily="34" charset="-122"/>
                <a:ea typeface="Microsoft YaHei" pitchFamily="34" charset="-122"/>
              </a:rPr>
              <a:t>：虽然外包的职能或过程是在组织的管理体系范围内，但是外部组织是处在覆盖范围之外。</a:t>
            </a:r>
            <a:endParaRPr lang="zh-TW" altLang="zh-TW" dirty="0">
              <a:solidFill>
                <a:srgbClr val="008000"/>
              </a:solidFill>
              <a:latin typeface="Microsoft YaHei" pitchFamily="34" charset="-122"/>
              <a:ea typeface="Microsoft YaHei" pitchFamily="34" charset="-122"/>
            </a:endParaRPr>
          </a:p>
          <a:p>
            <a:pPr marL="715963" indent="-715963">
              <a:lnSpc>
                <a:spcPts val="2400"/>
              </a:lnSpc>
            </a:pPr>
            <a:r>
              <a:rPr lang="zh-CN" altLang="zh-TW" dirty="0">
                <a:solidFill>
                  <a:srgbClr val="008000"/>
                </a:solidFill>
                <a:latin typeface="Microsoft YaHei" pitchFamily="34" charset="-122"/>
                <a:ea typeface="Microsoft YaHei" pitchFamily="34" charset="-122"/>
              </a:rPr>
              <a:t>注</a:t>
            </a:r>
            <a:r>
              <a:rPr lang="en-US" altLang="zh-TW" dirty="0">
                <a:solidFill>
                  <a:srgbClr val="008000"/>
                </a:solidFill>
                <a:latin typeface="Microsoft YaHei" pitchFamily="34" charset="-122"/>
                <a:ea typeface="Microsoft YaHei" pitchFamily="34" charset="-122"/>
              </a:rPr>
              <a:t>2</a:t>
            </a:r>
            <a:r>
              <a:rPr lang="zh-CN" altLang="zh-TW" dirty="0">
                <a:solidFill>
                  <a:srgbClr val="008000"/>
                </a:solidFill>
                <a:latin typeface="Microsoft YaHei" pitchFamily="34" charset="-122"/>
                <a:ea typeface="Microsoft YaHei" pitchFamily="34" charset="-122"/>
              </a:rPr>
              <a:t>：这是</a:t>
            </a:r>
            <a:r>
              <a:rPr lang="en-US" altLang="zh-TW" dirty="0">
                <a:solidFill>
                  <a:srgbClr val="008000"/>
                </a:solidFill>
                <a:latin typeface="Microsoft YaHei" pitchFamily="34" charset="-122"/>
                <a:ea typeface="Microsoft YaHei" pitchFamily="34" charset="-122"/>
              </a:rPr>
              <a:t>ISO / IEC</a:t>
            </a:r>
            <a:r>
              <a:rPr lang="zh-CN" altLang="zh-TW" dirty="0">
                <a:solidFill>
                  <a:srgbClr val="008000"/>
                </a:solidFill>
                <a:latin typeface="Microsoft YaHei" pitchFamily="34" charset="-122"/>
                <a:ea typeface="Microsoft YaHei" pitchFamily="34" charset="-122"/>
              </a:rPr>
              <a:t>导则 第</a:t>
            </a:r>
            <a:r>
              <a:rPr lang="en-US" altLang="zh-TW" dirty="0">
                <a:solidFill>
                  <a:srgbClr val="008000"/>
                </a:solidFill>
                <a:latin typeface="Microsoft YaHei" pitchFamily="34" charset="-122"/>
                <a:ea typeface="Microsoft YaHei" pitchFamily="34" charset="-122"/>
              </a:rPr>
              <a:t>1</a:t>
            </a:r>
            <a:r>
              <a:rPr lang="zh-CN" altLang="zh-TW" dirty="0">
                <a:solidFill>
                  <a:srgbClr val="008000"/>
                </a:solidFill>
                <a:latin typeface="Microsoft YaHei" pitchFamily="34" charset="-122"/>
                <a:ea typeface="Microsoft YaHei" pitchFamily="34" charset="-122"/>
              </a:rPr>
              <a:t>部分</a:t>
            </a:r>
            <a:r>
              <a:rPr lang="en-US" altLang="zh-TW" dirty="0">
                <a:solidFill>
                  <a:srgbClr val="008000"/>
                </a:solidFill>
                <a:latin typeface="Microsoft YaHei" pitchFamily="34" charset="-122"/>
                <a:ea typeface="Microsoft YaHei" pitchFamily="34" charset="-122"/>
              </a:rPr>
              <a:t>ISO </a:t>
            </a:r>
            <a:r>
              <a:rPr lang="zh-CN" altLang="zh-TW" dirty="0">
                <a:solidFill>
                  <a:srgbClr val="008000"/>
                </a:solidFill>
                <a:latin typeface="Microsoft YaHei" pitchFamily="34" charset="-122"/>
                <a:ea typeface="Microsoft YaHei" pitchFamily="34" charset="-122"/>
              </a:rPr>
              <a:t>补充规定的附件</a:t>
            </a:r>
            <a:r>
              <a:rPr lang="en-US" altLang="zh-TW" dirty="0">
                <a:solidFill>
                  <a:srgbClr val="008000"/>
                </a:solidFill>
                <a:latin typeface="Microsoft YaHei" pitchFamily="34" charset="-122"/>
                <a:ea typeface="Microsoft YaHei" pitchFamily="34" charset="-122"/>
              </a:rPr>
              <a:t>SL</a:t>
            </a:r>
            <a:r>
              <a:rPr lang="zh-CN" altLang="zh-TW" dirty="0">
                <a:solidFill>
                  <a:srgbClr val="008000"/>
                </a:solidFill>
                <a:latin typeface="Microsoft YaHei" pitchFamily="34" charset="-122"/>
                <a:ea typeface="Microsoft YaHei" pitchFamily="34" charset="-122"/>
              </a:rPr>
              <a:t>中给出的</a:t>
            </a:r>
            <a:r>
              <a:rPr lang="en-US" altLang="zh-TW" dirty="0">
                <a:solidFill>
                  <a:srgbClr val="008000"/>
                </a:solidFill>
                <a:latin typeface="Microsoft YaHei" pitchFamily="34" charset="-122"/>
                <a:ea typeface="Microsoft YaHei" pitchFamily="34" charset="-122"/>
              </a:rPr>
              <a:t>ISO</a:t>
            </a:r>
            <a:r>
              <a:rPr lang="zh-CN" altLang="zh-TW" dirty="0">
                <a:solidFill>
                  <a:srgbClr val="008000"/>
                </a:solidFill>
                <a:latin typeface="Microsoft YaHei" pitchFamily="34" charset="-122"/>
                <a:ea typeface="Microsoft YaHei" pitchFamily="34" charset="-122"/>
              </a:rPr>
              <a:t>管理体系标准的通用术语及核心定义之一。</a:t>
            </a:r>
            <a:endParaRPr lang="en-US" altLang="zh-CN" dirty="0">
              <a:solidFill>
                <a:srgbClr val="008000"/>
              </a:solidFill>
              <a:latin typeface="Microsoft YaHei" pitchFamily="34" charset="-122"/>
              <a:ea typeface="Microsoft YaHei" pitchFamily="34" charset="-122"/>
            </a:endParaRPr>
          </a:p>
        </p:txBody>
      </p:sp>
      <p:sp>
        <p:nvSpPr>
          <p:cNvPr id="30" name="圓角矩形 29"/>
          <p:cNvSpPr/>
          <p:nvPr/>
        </p:nvSpPr>
        <p:spPr bwMode="auto">
          <a:xfrm>
            <a:off x="7092280" y="67796"/>
            <a:ext cx="1728192" cy="486054"/>
          </a:xfrm>
          <a:prstGeom prst="roundRect">
            <a:avLst/>
          </a:prstGeom>
          <a:solidFill>
            <a:schemeClr val="accent1"/>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2000" b="1" dirty="0">
                <a:solidFill>
                  <a:schemeClr val="bg1"/>
                </a:solidFill>
                <a:latin typeface="Microsoft YaHei" pitchFamily="34" charset="-122"/>
                <a:ea typeface="Microsoft YaHei" pitchFamily="34" charset="-122"/>
                <a:cs typeface="Tahoma" pitchFamily="34" charset="0"/>
              </a:rPr>
              <a:t>术语和定义</a:t>
            </a:r>
          </a:p>
        </p:txBody>
      </p:sp>
      <p:sp>
        <p:nvSpPr>
          <p:cNvPr id="38" name="標題 10"/>
          <p:cNvSpPr>
            <a:spLocks noGrp="1"/>
          </p:cNvSpPr>
          <p:nvPr>
            <p:ph type="title"/>
          </p:nvPr>
        </p:nvSpPr>
        <p:spPr>
          <a:xfrm>
            <a:off x="1691680" y="49795"/>
            <a:ext cx="6120680" cy="642941"/>
          </a:xfrm>
        </p:spPr>
        <p:txBody>
          <a:bodyPr>
            <a:normAutofit fontScale="90000"/>
          </a:bodyPr>
          <a:lstStyle/>
          <a:p>
            <a:r>
              <a:rPr lang="en-GB" altLang="zh-TW" sz="2400" dirty="0">
                <a:solidFill>
                  <a:prstClr val="black"/>
                </a:solidFill>
                <a:latin typeface="微软雅黑" pitchFamily="34" charset="-122"/>
                <a:ea typeface="微软雅黑" pitchFamily="34" charset="-122"/>
              </a:rPr>
              <a:t>8  </a:t>
            </a:r>
            <a:r>
              <a:rPr lang="zh-TW" altLang="en-US" sz="2400" dirty="0">
                <a:solidFill>
                  <a:prstClr val="black"/>
                </a:solidFill>
                <a:latin typeface="微软雅黑" pitchFamily="34" charset="-122"/>
                <a:ea typeface="微软雅黑" pitchFamily="34" charset="-122"/>
              </a:rPr>
              <a:t>运行</a:t>
            </a:r>
            <a:r>
              <a:rPr lang="en-US" altLang="zh-TW" sz="2400" dirty="0">
                <a:solidFill>
                  <a:prstClr val="black"/>
                </a:solidFill>
                <a:latin typeface="微软雅黑" pitchFamily="34" charset="-122"/>
                <a:ea typeface="微软雅黑" pitchFamily="34" charset="-122"/>
              </a:rPr>
              <a:t>	8.1 </a:t>
            </a:r>
            <a:r>
              <a:rPr lang="zh-CN" altLang="en-US" sz="2400" dirty="0">
                <a:solidFill>
                  <a:prstClr val="black"/>
                </a:solidFill>
                <a:latin typeface="微软雅黑" pitchFamily="34" charset="-122"/>
                <a:ea typeface="微软雅黑" pitchFamily="34" charset="-122"/>
              </a:rPr>
              <a:t>运行的策划和控制</a:t>
            </a:r>
            <a:r>
              <a:rPr lang="zh-TW" altLang="en-US" sz="2400" dirty="0">
                <a:solidFill>
                  <a:prstClr val="black"/>
                </a:solidFill>
                <a:latin typeface="微软雅黑" pitchFamily="34" charset="-122"/>
                <a:ea typeface="微软雅黑" pitchFamily="34" charset="-122"/>
              </a:rPr>
              <a:t> </a:t>
            </a:r>
            <a:r>
              <a:rPr lang="en-US" altLang="zh-TW" sz="2400" dirty="0">
                <a:solidFill>
                  <a:prstClr val="black"/>
                </a:solidFill>
                <a:latin typeface="微软雅黑" pitchFamily="34" charset="-122"/>
                <a:ea typeface="微软雅黑" pitchFamily="34" charset="-122"/>
              </a:rPr>
              <a:t/>
            </a:r>
            <a:br>
              <a:rPr lang="en-US" altLang="zh-TW" sz="2400" dirty="0">
                <a:solidFill>
                  <a:prstClr val="black"/>
                </a:solidFill>
                <a:latin typeface="微软雅黑" pitchFamily="34" charset="-122"/>
                <a:ea typeface="微软雅黑" pitchFamily="34" charset="-122"/>
              </a:rPr>
            </a:br>
            <a:r>
              <a:rPr lang="en-US" altLang="zh-TW" sz="2400" dirty="0">
                <a:solidFill>
                  <a:prstClr val="black"/>
                </a:solidFill>
                <a:latin typeface="微软雅黑" pitchFamily="34" charset="-122"/>
                <a:ea typeface="微软雅黑" pitchFamily="34" charset="-122"/>
              </a:rPr>
              <a:t>8.1.4  </a:t>
            </a:r>
            <a:r>
              <a:rPr lang="zh-TW" altLang="en-US" sz="2400" dirty="0">
                <a:solidFill>
                  <a:prstClr val="black"/>
                </a:solidFill>
                <a:latin typeface="微软雅黑" pitchFamily="34" charset="-122"/>
                <a:ea typeface="微软雅黑" pitchFamily="34" charset="-122"/>
              </a:rPr>
              <a:t>采购</a:t>
            </a:r>
            <a:r>
              <a:rPr lang="en-US" altLang="zh-TW" sz="2400" dirty="0">
                <a:solidFill>
                  <a:prstClr val="black"/>
                </a:solidFill>
                <a:latin typeface="微软雅黑" pitchFamily="34" charset="-122"/>
                <a:ea typeface="微软雅黑" pitchFamily="34" charset="-122"/>
              </a:rPr>
              <a:t>  </a:t>
            </a:r>
            <a:r>
              <a:rPr lang="zh-TW" altLang="en-US" sz="2400" dirty="0">
                <a:solidFill>
                  <a:prstClr val="black"/>
                </a:solidFill>
                <a:latin typeface="微软雅黑" pitchFamily="34" charset="-122"/>
                <a:ea typeface="微软雅黑" pitchFamily="34" charset="-122"/>
              </a:rPr>
              <a:t>  </a:t>
            </a:r>
            <a:endParaRPr lang="zh-TW" altLang="en-US" b="0" dirty="0"/>
          </a:p>
        </p:txBody>
      </p:sp>
      <p:sp>
        <p:nvSpPr>
          <p:cNvPr id="27" name="流程圖: 文件 26"/>
          <p:cNvSpPr/>
          <p:nvPr/>
        </p:nvSpPr>
        <p:spPr bwMode="auto">
          <a:xfrm>
            <a:off x="179512" y="67796"/>
            <a:ext cx="1080120" cy="432048"/>
          </a:xfrm>
          <a:prstGeom prst="flowChartDocument">
            <a:avLst/>
          </a:prstGeom>
          <a:solidFill>
            <a:srgbClr val="FFFF00"/>
          </a:solidFill>
          <a:ln w="19050" cap="flat" cmpd="sng" algn="ctr">
            <a:solidFill>
              <a:schemeClr val="accent1"/>
            </a:solidFill>
            <a:prstDash val="solid"/>
            <a:round/>
            <a:headEnd type="none" w="med" len="med"/>
            <a:tailEnd type="none" w="med" len="med"/>
          </a:ln>
          <a:effectLst>
            <a:outerShdw blurRad="50800" dist="63500" dir="2700000" sx="102000" sy="102000" algn="tl" rotWithShape="0">
              <a:srgbClr val="FF0000">
                <a:alpha val="40000"/>
              </a:srgb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2000" b="1" dirty="0">
                <a:solidFill>
                  <a:srgbClr val="000099"/>
                </a:solidFill>
                <a:latin typeface="Microsoft YaHei" pitchFamily="34" charset="-122"/>
                <a:ea typeface="Microsoft YaHei" pitchFamily="34" charset="-122"/>
                <a:cs typeface="Tahoma" pitchFamily="34" charset="0"/>
              </a:rPr>
              <a:t>变化 </a:t>
            </a:r>
            <a:r>
              <a:rPr lang="en-US" altLang="zh-TW" sz="2000" b="1" dirty="0">
                <a:solidFill>
                  <a:srgbClr val="000099"/>
                </a:solidFill>
                <a:latin typeface="Microsoft YaHei" pitchFamily="34" charset="-122"/>
                <a:ea typeface="Microsoft YaHei" pitchFamily="34" charset="-122"/>
                <a:cs typeface="Tahoma" pitchFamily="34" charset="0"/>
              </a:rPr>
              <a:t>8</a:t>
            </a:r>
            <a:endParaRPr lang="zh-TW" altLang="en-US" sz="2000" b="1" dirty="0">
              <a:solidFill>
                <a:srgbClr val="000099"/>
              </a:solidFill>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3375125637"/>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06233"/>
            <a:ext cx="8568952" cy="1477328"/>
          </a:xfrm>
          <a:prstGeom prst="rect">
            <a:avLst/>
          </a:prstGeom>
        </p:spPr>
        <p:txBody>
          <a:bodyPr wrap="square">
            <a:spAutoFit/>
          </a:bodyPr>
          <a:lstStyle/>
          <a:p>
            <a:pPr algn="ctr"/>
            <a:r>
              <a:rPr lang="zh-CN" altLang="en-US" sz="2800" dirty="0">
                <a:solidFill>
                  <a:schemeClr val="tx2"/>
                </a:solidFill>
                <a:latin typeface="Microsoft YaHei" pitchFamily="34" charset="-122"/>
                <a:ea typeface="Microsoft YaHei" pitchFamily="34" charset="-122"/>
              </a:rPr>
              <a:t>承包商出事故致使甲方被追责</a:t>
            </a:r>
            <a:endParaRPr lang="en-US" altLang="zh-CN" sz="2800" dirty="0">
              <a:solidFill>
                <a:schemeClr val="tx2"/>
              </a:solidFill>
              <a:latin typeface="Microsoft YaHei" pitchFamily="34" charset="-122"/>
              <a:ea typeface="Microsoft YaHei" pitchFamily="34" charset="-122"/>
            </a:endParaRPr>
          </a:p>
          <a:p>
            <a:endParaRPr lang="en-US" altLang="zh-CN" dirty="0">
              <a:solidFill>
                <a:prstClr val="black"/>
              </a:solidFill>
              <a:latin typeface="Microsoft YaHei" pitchFamily="34" charset="-122"/>
              <a:ea typeface="Microsoft YaHei" pitchFamily="34" charset="-122"/>
            </a:endParaRPr>
          </a:p>
          <a:p>
            <a:r>
              <a:rPr lang="en-US" altLang="zh-CN" sz="1600" dirty="0">
                <a:solidFill>
                  <a:prstClr val="black"/>
                </a:solidFill>
                <a:latin typeface="Microsoft YaHei" pitchFamily="34" charset="-122"/>
                <a:ea typeface="Microsoft YaHei" pitchFamily="34" charset="-122"/>
              </a:rPr>
              <a:t>2017</a:t>
            </a:r>
            <a:r>
              <a:rPr lang="zh-CN" altLang="en-US" sz="1600" dirty="0">
                <a:solidFill>
                  <a:prstClr val="black"/>
                </a:solidFill>
                <a:latin typeface="Microsoft YaHei" pitchFamily="34" charset="-122"/>
                <a:ea typeface="Microsoft YaHei" pitchFamily="34" charset="-122"/>
              </a:rPr>
              <a:t>年</a:t>
            </a:r>
            <a:r>
              <a:rPr lang="en-US" altLang="zh-CN" sz="1600" dirty="0">
                <a:solidFill>
                  <a:prstClr val="black"/>
                </a:solidFill>
                <a:latin typeface="Microsoft YaHei" pitchFamily="34" charset="-122"/>
                <a:ea typeface="Microsoft YaHei" pitchFamily="34" charset="-122"/>
              </a:rPr>
              <a:t>3</a:t>
            </a:r>
            <a:r>
              <a:rPr lang="zh-CN" altLang="en-US" sz="1600" dirty="0">
                <a:solidFill>
                  <a:prstClr val="black"/>
                </a:solidFill>
                <a:latin typeface="Microsoft YaHei" pitchFamily="34" charset="-122"/>
                <a:ea typeface="Microsoft YaHei" pitchFamily="34" charset="-122"/>
              </a:rPr>
              <a:t>月</a:t>
            </a:r>
            <a:r>
              <a:rPr lang="en-US" altLang="zh-CN" sz="1600" dirty="0">
                <a:solidFill>
                  <a:prstClr val="black"/>
                </a:solidFill>
                <a:latin typeface="Microsoft YaHei" pitchFamily="34" charset="-122"/>
                <a:ea typeface="Microsoft YaHei" pitchFamily="34" charset="-122"/>
              </a:rPr>
              <a:t>4</a:t>
            </a:r>
            <a:r>
              <a:rPr lang="zh-CN" altLang="en-US" sz="1600" dirty="0">
                <a:solidFill>
                  <a:prstClr val="black"/>
                </a:solidFill>
                <a:latin typeface="Microsoft YaHei" pitchFamily="34" charset="-122"/>
                <a:ea typeface="Microsoft YaHei" pitchFamily="34" charset="-122"/>
              </a:rPr>
              <a:t>日“珠海华丰纸业有限公司“（简称珠海华丰）厂内施工单位对</a:t>
            </a:r>
            <a:r>
              <a:rPr lang="en-US" altLang="zh-CN" sz="1600" dirty="0">
                <a:solidFill>
                  <a:prstClr val="black"/>
                </a:solidFill>
                <a:latin typeface="Microsoft YaHei" pitchFamily="34" charset="-122"/>
                <a:ea typeface="Microsoft YaHei" pitchFamily="34" charset="-122"/>
              </a:rPr>
              <a:t>120</a:t>
            </a:r>
            <a:r>
              <a:rPr lang="zh-CN" altLang="en-US" sz="1600" dirty="0">
                <a:solidFill>
                  <a:prstClr val="black"/>
                </a:solidFill>
                <a:latin typeface="Microsoft YaHei" pitchFamily="34" charset="-122"/>
                <a:ea typeface="Microsoft YaHei" pitchFamily="34" charset="-122"/>
              </a:rPr>
              <a:t>米钢筋混凝土烟囱进行防腐工程质保维修作业时，</a:t>
            </a:r>
            <a:r>
              <a:rPr lang="zh-CN" altLang="en-US" sz="1600" dirty="0">
                <a:solidFill>
                  <a:schemeClr val="tx2"/>
                </a:solidFill>
                <a:latin typeface="Microsoft YaHei" pitchFamily="34" charset="-122"/>
                <a:ea typeface="Microsoft YaHei" pitchFamily="34" charset="-122"/>
              </a:rPr>
              <a:t>突发火灾造成</a:t>
            </a:r>
            <a:r>
              <a:rPr lang="en-US" altLang="zh-CN" sz="1600" dirty="0">
                <a:solidFill>
                  <a:schemeClr val="tx2"/>
                </a:solidFill>
                <a:latin typeface="Microsoft YaHei" pitchFamily="34" charset="-122"/>
                <a:ea typeface="Microsoft YaHei" pitchFamily="34" charset="-122"/>
              </a:rPr>
              <a:t>6</a:t>
            </a:r>
            <a:r>
              <a:rPr lang="zh-CN" altLang="en-US" sz="1600" dirty="0">
                <a:solidFill>
                  <a:schemeClr val="tx2"/>
                </a:solidFill>
                <a:latin typeface="Microsoft YaHei" pitchFamily="34" charset="-122"/>
                <a:ea typeface="Microsoft YaHei" pitchFamily="34" charset="-122"/>
              </a:rPr>
              <a:t>名施工人员死亡</a:t>
            </a:r>
            <a:r>
              <a:rPr lang="zh-CN" altLang="en-US" sz="1600" dirty="0">
                <a:solidFill>
                  <a:prstClr val="black"/>
                </a:solidFill>
                <a:latin typeface="Microsoft YaHei" pitchFamily="34" charset="-122"/>
                <a:ea typeface="Microsoft YaHei" pitchFamily="34" charset="-122"/>
              </a:rPr>
              <a:t>，其控股公司“佛山华新包装股份有限公司“因此被纳入联合惩戒名单。</a:t>
            </a:r>
          </a:p>
        </p:txBody>
      </p:sp>
      <p:sp>
        <p:nvSpPr>
          <p:cNvPr id="12" name="文本框 11"/>
          <p:cNvSpPr txBox="1"/>
          <p:nvPr/>
        </p:nvSpPr>
        <p:spPr>
          <a:xfrm>
            <a:off x="3515030" y="1592396"/>
            <a:ext cx="4969527" cy="3308598"/>
          </a:xfrm>
          <a:prstGeom prst="rect">
            <a:avLst/>
          </a:prstGeom>
          <a:noFill/>
          <a:ln>
            <a:solidFill>
              <a:schemeClr val="tx2"/>
            </a:solidFill>
          </a:ln>
        </p:spPr>
        <p:txBody>
          <a:bodyPr wrap="square" rtlCol="0">
            <a:spAutoFit/>
          </a:bodyPr>
          <a:lstStyle/>
          <a:p>
            <a:pPr algn="ctr"/>
            <a:r>
              <a:rPr lang="zh-TW" altLang="en-US" sz="2800" dirty="0" smtClean="0">
                <a:solidFill>
                  <a:srgbClr val="000099"/>
                </a:solidFill>
                <a:latin typeface="Microsoft YaHei" pitchFamily="34" charset="-122"/>
                <a:ea typeface="Microsoft YaHei" pitchFamily="34" charset="-122"/>
                <a:cs typeface="Tahoma" pitchFamily="34" charset="0"/>
              </a:rPr>
              <a:t>根本</a:t>
            </a:r>
            <a:r>
              <a:rPr lang="zh-CN" altLang="en-US" sz="2800" dirty="0" smtClean="0">
                <a:solidFill>
                  <a:srgbClr val="000099"/>
                </a:solidFill>
                <a:latin typeface="Microsoft YaHei" pitchFamily="34" charset="-122"/>
                <a:ea typeface="Microsoft YaHei" pitchFamily="34" charset="-122"/>
                <a:cs typeface="Tahoma" pitchFamily="34" charset="0"/>
              </a:rPr>
              <a:t>原因</a:t>
            </a:r>
            <a:endParaRPr lang="en-US" altLang="zh-CN" sz="2800" dirty="0">
              <a:solidFill>
                <a:srgbClr val="000099"/>
              </a:solidFill>
              <a:latin typeface="Microsoft YaHei" pitchFamily="34" charset="-122"/>
              <a:ea typeface="Microsoft YaHei" pitchFamily="34" charset="-122"/>
              <a:cs typeface="Tahoma" pitchFamily="34" charset="0"/>
            </a:endParaRPr>
          </a:p>
          <a:p>
            <a:pPr>
              <a:spcBef>
                <a:spcPts val="600"/>
              </a:spcBef>
            </a:pPr>
            <a:r>
              <a:rPr lang="en-US" altLang="zh-CN" sz="1600" dirty="0" smtClean="0">
                <a:solidFill>
                  <a:srgbClr val="000000"/>
                </a:solidFill>
                <a:latin typeface="Microsoft YaHei" pitchFamily="34" charset="-122"/>
                <a:ea typeface="Microsoft YaHei" pitchFamily="34" charset="-122"/>
                <a:cs typeface="Tahoma" pitchFamily="34" charset="0"/>
              </a:rPr>
              <a:t>1</a:t>
            </a:r>
            <a:r>
              <a:rPr lang="zh-CN" altLang="en-US" sz="1600" dirty="0">
                <a:solidFill>
                  <a:srgbClr val="000000"/>
                </a:solidFill>
                <a:latin typeface="Microsoft YaHei" pitchFamily="34" charset="-122"/>
                <a:ea typeface="Microsoft YaHei" pitchFamily="34" charset="-122"/>
                <a:cs typeface="Tahoma" pitchFamily="34" charset="0"/>
              </a:rPr>
              <a:t>、珠海华</a:t>
            </a:r>
            <a:r>
              <a:rPr lang="zh-CN" altLang="en-US" sz="1600" dirty="0" smtClean="0">
                <a:solidFill>
                  <a:srgbClr val="000000"/>
                </a:solidFill>
                <a:latin typeface="Microsoft YaHei" pitchFamily="34" charset="-122"/>
                <a:ea typeface="Microsoft YaHei" pitchFamily="34" charset="-122"/>
                <a:cs typeface="Tahoma" pitchFamily="34" charset="0"/>
              </a:rPr>
              <a:t>丰</a:t>
            </a:r>
            <a:r>
              <a:rPr lang="zh-CN" altLang="en-US" sz="1600" dirty="0" smtClean="0">
                <a:solidFill>
                  <a:schemeClr val="tx2"/>
                </a:solidFill>
                <a:latin typeface="Microsoft YaHei" pitchFamily="34" charset="-122"/>
                <a:ea typeface="Microsoft YaHei" pitchFamily="34" charset="-122"/>
                <a:cs typeface="Tahoma" pitchFamily="34" charset="0"/>
              </a:rPr>
              <a:t>未严格按照本单位内部管理制度对承包单位落实有效的安全生产协调和管理工作</a:t>
            </a:r>
            <a:r>
              <a:rPr lang="zh-CN" altLang="en-US" sz="1600" dirty="0" smtClean="0">
                <a:solidFill>
                  <a:srgbClr val="000000"/>
                </a:solidFill>
                <a:latin typeface="Microsoft YaHei" pitchFamily="34" charset="-122"/>
                <a:ea typeface="Microsoft YaHei" pitchFamily="34" charset="-122"/>
                <a:cs typeface="Tahoma" pitchFamily="34" charset="0"/>
              </a:rPr>
              <a:t>，</a:t>
            </a:r>
            <a:r>
              <a:rPr lang="zh-CN" altLang="en-US" sz="1600" dirty="0">
                <a:solidFill>
                  <a:srgbClr val="000000"/>
                </a:solidFill>
                <a:latin typeface="Microsoft YaHei" pitchFamily="34" charset="-122"/>
                <a:ea typeface="Microsoft YaHei" pitchFamily="34" charset="-122"/>
                <a:cs typeface="Tahoma" pitchFamily="34" charset="0"/>
              </a:rPr>
              <a:t>违规办理高处作业审批，违规为入厂实施烟囱防腐工程的</a:t>
            </a:r>
            <a:r>
              <a:rPr lang="en-US" altLang="zh-CN" sz="1600" dirty="0">
                <a:solidFill>
                  <a:srgbClr val="000000"/>
                </a:solidFill>
                <a:latin typeface="Microsoft YaHei" pitchFamily="34" charset="-122"/>
                <a:ea typeface="Microsoft YaHei" pitchFamily="34" charset="-122"/>
                <a:cs typeface="Tahoma" pitchFamily="34" charset="0"/>
              </a:rPr>
              <a:t>9</a:t>
            </a:r>
            <a:r>
              <a:rPr lang="zh-CN" altLang="en-US" sz="1600" dirty="0">
                <a:solidFill>
                  <a:srgbClr val="000000"/>
                </a:solidFill>
                <a:latin typeface="Microsoft YaHei" pitchFamily="34" charset="-122"/>
                <a:ea typeface="Microsoft YaHei" pitchFamily="34" charset="-122"/>
                <a:cs typeface="Tahoma" pitchFamily="34" charset="0"/>
              </a:rPr>
              <a:t>人（包括</a:t>
            </a:r>
            <a:r>
              <a:rPr lang="en-US" altLang="zh-CN" sz="1600" dirty="0">
                <a:solidFill>
                  <a:srgbClr val="000000"/>
                </a:solidFill>
                <a:latin typeface="Microsoft YaHei" pitchFamily="34" charset="-122"/>
                <a:ea typeface="Microsoft YaHei" pitchFamily="34" charset="-122"/>
                <a:cs typeface="Tahoma" pitchFamily="34" charset="0"/>
              </a:rPr>
              <a:t>6</a:t>
            </a:r>
            <a:r>
              <a:rPr lang="zh-CN" altLang="en-US" sz="1600" dirty="0">
                <a:solidFill>
                  <a:srgbClr val="000000"/>
                </a:solidFill>
                <a:latin typeface="Microsoft YaHei" pitchFamily="34" charset="-122"/>
                <a:ea typeface="Microsoft YaHei" pitchFamily="34" charset="-122"/>
                <a:cs typeface="Tahoma" pitchFamily="34" charset="0"/>
              </a:rPr>
              <a:t>名死者均未取得高空作业等相关资格证书）办理临时工作证。</a:t>
            </a:r>
            <a:endParaRPr lang="en-US" altLang="zh-CN" sz="1600" dirty="0">
              <a:solidFill>
                <a:srgbClr val="000000"/>
              </a:solidFill>
              <a:latin typeface="Microsoft YaHei" pitchFamily="34" charset="-122"/>
              <a:ea typeface="Microsoft YaHei" pitchFamily="34" charset="-122"/>
              <a:cs typeface="Tahoma" pitchFamily="34" charset="0"/>
            </a:endParaRPr>
          </a:p>
          <a:p>
            <a:endParaRPr lang="en-US" altLang="zh-CN" sz="1600" dirty="0">
              <a:solidFill>
                <a:srgbClr val="000000"/>
              </a:solidFill>
              <a:latin typeface="Microsoft YaHei" pitchFamily="34" charset="-122"/>
              <a:ea typeface="Microsoft YaHei" pitchFamily="34" charset="-122"/>
              <a:cs typeface="Tahoma" pitchFamily="34" charset="0"/>
            </a:endParaRPr>
          </a:p>
          <a:p>
            <a:r>
              <a:rPr lang="en-US" altLang="zh-CN" sz="1600" dirty="0">
                <a:solidFill>
                  <a:srgbClr val="000000"/>
                </a:solidFill>
                <a:latin typeface="Microsoft YaHei" pitchFamily="34" charset="-122"/>
                <a:ea typeface="Microsoft YaHei" pitchFamily="34" charset="-122"/>
                <a:cs typeface="Tahoma" pitchFamily="34" charset="0"/>
              </a:rPr>
              <a:t>2</a:t>
            </a:r>
            <a:r>
              <a:rPr lang="zh-CN" altLang="en-US" sz="1600" dirty="0">
                <a:solidFill>
                  <a:srgbClr val="000000"/>
                </a:solidFill>
                <a:latin typeface="Microsoft YaHei" pitchFamily="34" charset="-122"/>
                <a:ea typeface="Microsoft YaHei" pitchFamily="34" charset="-122"/>
                <a:cs typeface="Tahoma" pitchFamily="34" charset="0"/>
              </a:rPr>
              <a:t>、珠海华丰违反</a:t>
            </a:r>
            <a:r>
              <a:rPr lang="en-US" altLang="zh-CN" sz="1600" dirty="0">
                <a:solidFill>
                  <a:srgbClr val="000000"/>
                </a:solidFill>
                <a:latin typeface="Microsoft YaHei" pitchFamily="34" charset="-122"/>
                <a:ea typeface="Microsoft YaHei" pitchFamily="34" charset="-122"/>
                <a:cs typeface="Tahoma" pitchFamily="34" charset="0"/>
              </a:rPr>
              <a:t>《</a:t>
            </a:r>
            <a:r>
              <a:rPr lang="zh-CN" altLang="en-US" sz="1600" dirty="0">
                <a:solidFill>
                  <a:srgbClr val="000000"/>
                </a:solidFill>
                <a:latin typeface="Microsoft YaHei" pitchFamily="34" charset="-122"/>
                <a:ea typeface="Microsoft YaHei" pitchFamily="34" charset="-122"/>
                <a:cs typeface="Tahoma" pitchFamily="34" charset="0"/>
              </a:rPr>
              <a:t>安全生产法</a:t>
            </a:r>
            <a:r>
              <a:rPr lang="en-US" altLang="zh-CN" sz="1600" dirty="0">
                <a:solidFill>
                  <a:srgbClr val="000000"/>
                </a:solidFill>
                <a:latin typeface="Microsoft YaHei" pitchFamily="34" charset="-122"/>
                <a:ea typeface="Microsoft YaHei" pitchFamily="34" charset="-122"/>
                <a:cs typeface="Tahoma" pitchFamily="34" charset="0"/>
              </a:rPr>
              <a:t>》</a:t>
            </a:r>
            <a:r>
              <a:rPr lang="zh-CN" altLang="en-US" sz="1600" dirty="0">
                <a:solidFill>
                  <a:srgbClr val="000000"/>
                </a:solidFill>
                <a:latin typeface="Microsoft YaHei" pitchFamily="34" charset="-122"/>
                <a:ea typeface="Microsoft YaHei" pitchFamily="34" charset="-122"/>
                <a:cs typeface="Tahoma" pitchFamily="34" charset="0"/>
              </a:rPr>
              <a:t>四十一条规定，</a:t>
            </a:r>
            <a:r>
              <a:rPr lang="zh-CN" altLang="en-US" sz="1600" dirty="0">
                <a:solidFill>
                  <a:srgbClr val="FF2B1F"/>
                </a:solidFill>
                <a:latin typeface="Microsoft YaHei" pitchFamily="34" charset="-122"/>
                <a:ea typeface="Microsoft YaHei" pitchFamily="34" charset="-122"/>
                <a:cs typeface="Tahoma" pitchFamily="34" charset="0"/>
              </a:rPr>
              <a:t>未督促从业人员严格执行本单位的安全生产规章制度对承包单位落实有效的安全生产协调和管理工作</a:t>
            </a:r>
            <a:r>
              <a:rPr lang="zh-CN" altLang="en-US" sz="1600" dirty="0">
                <a:solidFill>
                  <a:srgbClr val="000000"/>
                </a:solidFill>
                <a:latin typeface="Microsoft YaHei" pitchFamily="34" charset="-122"/>
                <a:ea typeface="Microsoft YaHei" pitchFamily="34" charset="-122"/>
                <a:cs typeface="Tahoma" pitchFamily="34" charset="0"/>
              </a:rPr>
              <a:t>，违规办理高处作业审批，违规为入厂实施烟囱防腐工程的</a:t>
            </a:r>
            <a:r>
              <a:rPr lang="en-US" altLang="zh-CN" sz="1600" dirty="0">
                <a:solidFill>
                  <a:srgbClr val="000000"/>
                </a:solidFill>
                <a:latin typeface="Microsoft YaHei" pitchFamily="34" charset="-122"/>
                <a:ea typeface="Microsoft YaHei" pitchFamily="34" charset="-122"/>
                <a:cs typeface="Tahoma" pitchFamily="34" charset="0"/>
              </a:rPr>
              <a:t>9</a:t>
            </a:r>
            <a:r>
              <a:rPr lang="zh-CN" altLang="en-US" sz="1600" dirty="0">
                <a:solidFill>
                  <a:srgbClr val="000000"/>
                </a:solidFill>
                <a:latin typeface="Microsoft YaHei" pitchFamily="34" charset="-122"/>
                <a:ea typeface="Microsoft YaHei" pitchFamily="34" charset="-122"/>
                <a:cs typeface="Tahoma" pitchFamily="34" charset="0"/>
              </a:rPr>
              <a:t>人办理临时工作证。</a:t>
            </a:r>
          </a:p>
        </p:txBody>
      </p:sp>
      <p:pic>
        <p:nvPicPr>
          <p:cNvPr id="1802242" name="Picture 2" descr="http://img.mp.itc.cn/upload/20170304/281fdca68a8b4337a5a0456f2609dc93_th.jpeg"/>
          <p:cNvPicPr>
            <a:picLocks noChangeAspect="1" noChangeArrowheads="1"/>
          </p:cNvPicPr>
          <p:nvPr/>
        </p:nvPicPr>
        <p:blipFill>
          <a:blip r:embed="rId2" cstate="print"/>
          <a:srcRect/>
          <a:stretch>
            <a:fillRect/>
          </a:stretch>
        </p:blipFill>
        <p:spPr bwMode="auto">
          <a:xfrm>
            <a:off x="611561" y="1816227"/>
            <a:ext cx="2328409" cy="1188499"/>
          </a:xfrm>
          <a:prstGeom prst="rect">
            <a:avLst/>
          </a:prstGeom>
          <a:noFill/>
        </p:spPr>
      </p:pic>
      <p:pic>
        <p:nvPicPr>
          <p:cNvPr id="6" name="Picture 2" descr="http://image109.360doc.com/DownloadImg/2017/08/2411/109187667_2_2017082411511654"/>
          <p:cNvPicPr>
            <a:picLocks noChangeAspect="1" noChangeArrowheads="1"/>
          </p:cNvPicPr>
          <p:nvPr/>
        </p:nvPicPr>
        <p:blipFill>
          <a:blip r:embed="rId3" cstate="print"/>
          <a:srcRect/>
          <a:stretch>
            <a:fillRect/>
          </a:stretch>
        </p:blipFill>
        <p:spPr bwMode="auto">
          <a:xfrm>
            <a:off x="611560" y="3206192"/>
            <a:ext cx="2304256" cy="1419215"/>
          </a:xfrm>
          <a:prstGeom prst="rect">
            <a:avLst/>
          </a:prstGeom>
          <a:noFill/>
        </p:spPr>
      </p:pic>
    </p:spTree>
    <p:extLst>
      <p:ext uri="{BB962C8B-B14F-4D97-AF65-F5344CB8AC3E}">
        <p14:creationId xmlns:p14="http://schemas.microsoft.com/office/powerpoint/2010/main" val="1848063351"/>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69844"/>
            <a:ext cx="8568952" cy="677108"/>
          </a:xfrm>
          <a:prstGeom prst="rect">
            <a:avLst/>
          </a:prstGeom>
        </p:spPr>
        <p:txBody>
          <a:bodyPr wrap="square">
            <a:spAutoFit/>
          </a:bodyPr>
          <a:lstStyle/>
          <a:p>
            <a:pPr algn="ctr"/>
            <a:r>
              <a:rPr lang="zh-CN" altLang="en-US" sz="2400" dirty="0">
                <a:solidFill>
                  <a:schemeClr val="tx2"/>
                </a:solidFill>
                <a:latin typeface="Microsoft YaHei" pitchFamily="34" charset="-122"/>
                <a:ea typeface="Microsoft YaHei" pitchFamily="34" charset="-122"/>
              </a:rPr>
              <a:t>承包商出事故致使甲方被追责</a:t>
            </a:r>
            <a:endParaRPr lang="en-US" altLang="zh-CN" sz="2400" dirty="0">
              <a:solidFill>
                <a:schemeClr val="tx2"/>
              </a:solidFill>
              <a:latin typeface="Microsoft YaHei" pitchFamily="34" charset="-122"/>
              <a:ea typeface="Microsoft YaHei" pitchFamily="34" charset="-122"/>
            </a:endParaRPr>
          </a:p>
          <a:p>
            <a:endParaRPr lang="en-US" altLang="zh-CN" dirty="0">
              <a:solidFill>
                <a:prstClr val="black"/>
              </a:solidFill>
              <a:latin typeface="Microsoft YaHei" pitchFamily="34" charset="-122"/>
              <a:ea typeface="Microsoft YaHei" pitchFamily="34" charset="-122"/>
            </a:endParaRPr>
          </a:p>
        </p:txBody>
      </p:sp>
      <p:sp>
        <p:nvSpPr>
          <p:cNvPr id="10" name="文本框 9"/>
          <p:cNvSpPr txBox="1"/>
          <p:nvPr/>
        </p:nvSpPr>
        <p:spPr>
          <a:xfrm>
            <a:off x="123424" y="585316"/>
            <a:ext cx="8892480" cy="4462760"/>
          </a:xfrm>
          <a:prstGeom prst="rect">
            <a:avLst/>
          </a:prstGeom>
          <a:solidFill>
            <a:schemeClr val="bg1"/>
          </a:solidFill>
        </p:spPr>
        <p:txBody>
          <a:bodyPr wrap="square" rtlCol="0">
            <a:spAutoFit/>
          </a:bodyPr>
          <a:lstStyle/>
          <a:p>
            <a:pPr marL="266700" indent="-266700"/>
            <a:r>
              <a:rPr lang="en-US" altLang="zh-CN" dirty="0">
                <a:solidFill>
                  <a:srgbClr val="000000"/>
                </a:solidFill>
                <a:latin typeface="Microsoft YaHei" pitchFamily="34" charset="-122"/>
                <a:ea typeface="Microsoft YaHei" pitchFamily="34" charset="-122"/>
                <a:cs typeface="Tahoma" pitchFamily="34" charset="0"/>
              </a:rPr>
              <a:t>1</a:t>
            </a:r>
            <a:r>
              <a:rPr lang="zh-CN" altLang="en-US" dirty="0">
                <a:solidFill>
                  <a:srgbClr val="000000"/>
                </a:solidFill>
                <a:latin typeface="Microsoft YaHei" pitchFamily="34" charset="-122"/>
                <a:ea typeface="Microsoft YaHei" pitchFamily="34" charset="-122"/>
                <a:cs typeface="Tahoma" pitchFamily="34" charset="0"/>
              </a:rPr>
              <a:t>、</a:t>
            </a:r>
            <a:r>
              <a:rPr lang="zh-CN" altLang="en-US" b="1" dirty="0">
                <a:solidFill>
                  <a:srgbClr val="0000FF"/>
                </a:solidFill>
                <a:latin typeface="Microsoft YaHei" pitchFamily="34" charset="-122"/>
                <a:ea typeface="Microsoft YaHei" pitchFamily="34" charset="-122"/>
                <a:cs typeface="Tahoma" pitchFamily="34" charset="0"/>
              </a:rPr>
              <a:t>动力部副经理</a:t>
            </a:r>
            <a:r>
              <a:rPr lang="zh-CN" altLang="en-US" dirty="0">
                <a:solidFill>
                  <a:srgbClr val="000000"/>
                </a:solidFill>
                <a:latin typeface="Microsoft YaHei" pitchFamily="34" charset="-122"/>
                <a:ea typeface="Microsoft YaHei" pitchFamily="34" charset="-122"/>
                <a:cs typeface="Tahoma" pitchFamily="34" charset="0"/>
              </a:rPr>
              <a:t>，负责工程合同、技术协议签订、监管和验收，为落实本单位内部管理制度的规定违规允许不具备资质的</a:t>
            </a:r>
            <a:r>
              <a:rPr lang="en-US" altLang="zh-CN" dirty="0">
                <a:solidFill>
                  <a:srgbClr val="000000"/>
                </a:solidFill>
                <a:latin typeface="Microsoft YaHei" pitchFamily="34" charset="-122"/>
                <a:ea typeface="Microsoft YaHei" pitchFamily="34" charset="-122"/>
                <a:cs typeface="Tahoma" pitchFamily="34" charset="0"/>
              </a:rPr>
              <a:t>9</a:t>
            </a:r>
            <a:r>
              <a:rPr lang="zh-CN" altLang="en-US" dirty="0">
                <a:solidFill>
                  <a:srgbClr val="000000"/>
                </a:solidFill>
                <a:latin typeface="Microsoft YaHei" pitchFamily="34" charset="-122"/>
                <a:ea typeface="Microsoft YaHei" pitchFamily="34" charset="-122"/>
                <a:cs typeface="Tahoma" pitchFamily="34" charset="0"/>
              </a:rPr>
              <a:t>名施工人员入厂施工，</a:t>
            </a:r>
            <a:r>
              <a:rPr lang="zh-CN" altLang="en-US" dirty="0">
                <a:solidFill>
                  <a:srgbClr val="FF0000"/>
                </a:solidFill>
                <a:latin typeface="Microsoft YaHei" pitchFamily="34" charset="-122"/>
                <a:ea typeface="Microsoft YaHei" pitchFamily="34" charset="-122"/>
                <a:cs typeface="Tahoma" pitchFamily="34" charset="0"/>
              </a:rPr>
              <a:t>对施工现场</a:t>
            </a:r>
            <a:r>
              <a:rPr lang="zh-CN" altLang="en-US" dirty="0">
                <a:solidFill>
                  <a:srgbClr val="FF2B1F"/>
                </a:solidFill>
                <a:latin typeface="Microsoft YaHei" pitchFamily="34" charset="-122"/>
                <a:ea typeface="Microsoft YaHei" pitchFamily="34" charset="-122"/>
                <a:cs typeface="Tahoma" pitchFamily="34" charset="0"/>
              </a:rPr>
              <a:t>安全管理不到位</a:t>
            </a:r>
            <a:r>
              <a:rPr lang="zh-CN" altLang="en-US" dirty="0">
                <a:solidFill>
                  <a:srgbClr val="000000"/>
                </a:solidFill>
                <a:latin typeface="Microsoft YaHei" pitchFamily="34" charset="-122"/>
                <a:ea typeface="Microsoft YaHei" pitchFamily="34" charset="-122"/>
                <a:cs typeface="Tahoma" pitchFamily="34" charset="0"/>
              </a:rPr>
              <a:t>，对事故发生主要责任，涉嫌重大责任事故罪，</a:t>
            </a:r>
            <a:r>
              <a:rPr lang="zh-CN" altLang="en-US" dirty="0">
                <a:solidFill>
                  <a:schemeClr val="tx2"/>
                </a:solidFill>
                <a:latin typeface="Microsoft YaHei" pitchFamily="34" charset="-122"/>
                <a:ea typeface="Microsoft YaHei" pitchFamily="34" charset="-122"/>
                <a:cs typeface="Tahoma" pitchFamily="34" charset="0"/>
              </a:rPr>
              <a:t>已被逮捕</a:t>
            </a:r>
            <a:r>
              <a:rPr lang="zh-CN" altLang="en-US" dirty="0">
                <a:solidFill>
                  <a:srgbClr val="000000"/>
                </a:solidFill>
                <a:latin typeface="Microsoft YaHei" pitchFamily="34" charset="-122"/>
                <a:ea typeface="Microsoft YaHei" pitchFamily="34" charset="-122"/>
                <a:cs typeface="Tahoma" pitchFamily="34" charset="0"/>
              </a:rPr>
              <a:t>。</a:t>
            </a:r>
            <a:endParaRPr lang="en-US" altLang="zh-CN" dirty="0">
              <a:solidFill>
                <a:srgbClr val="000000"/>
              </a:solidFill>
              <a:latin typeface="Microsoft YaHei" pitchFamily="34" charset="-122"/>
              <a:ea typeface="Microsoft YaHei" pitchFamily="34" charset="-122"/>
              <a:cs typeface="Tahoma" pitchFamily="34" charset="0"/>
            </a:endParaRPr>
          </a:p>
          <a:p>
            <a:pPr marL="266700" indent="-266700">
              <a:spcBef>
                <a:spcPts val="1200"/>
              </a:spcBef>
            </a:pPr>
            <a:r>
              <a:rPr lang="en-US" altLang="zh-CN" dirty="0">
                <a:solidFill>
                  <a:srgbClr val="000000"/>
                </a:solidFill>
                <a:latin typeface="Microsoft YaHei" pitchFamily="34" charset="-122"/>
                <a:ea typeface="Microsoft YaHei" pitchFamily="34" charset="-122"/>
                <a:cs typeface="Tahoma" pitchFamily="34" charset="0"/>
              </a:rPr>
              <a:t>2</a:t>
            </a:r>
            <a:r>
              <a:rPr lang="zh-CN" altLang="en-US" dirty="0">
                <a:solidFill>
                  <a:srgbClr val="FF2B1F"/>
                </a:solidFill>
                <a:latin typeface="Microsoft YaHei" pitchFamily="34" charset="-122"/>
                <a:ea typeface="Microsoft YaHei" pitchFamily="34" charset="-122"/>
                <a:cs typeface="Tahoma" pitchFamily="34" charset="0"/>
              </a:rPr>
              <a:t>、</a:t>
            </a:r>
            <a:r>
              <a:rPr lang="zh-CN" altLang="en-US" b="1" dirty="0">
                <a:solidFill>
                  <a:srgbClr val="0000FF"/>
                </a:solidFill>
                <a:latin typeface="Microsoft YaHei" pitchFamily="34" charset="-122"/>
                <a:ea typeface="Microsoft YaHei" pitchFamily="34" charset="-122"/>
                <a:cs typeface="Tahoma" pitchFamily="34" charset="0"/>
              </a:rPr>
              <a:t>动力部安全主管</a:t>
            </a:r>
            <a:r>
              <a:rPr lang="zh-CN" altLang="en-US" dirty="0">
                <a:solidFill>
                  <a:srgbClr val="000000"/>
                </a:solidFill>
                <a:latin typeface="Microsoft YaHei" pitchFamily="34" charset="-122"/>
                <a:ea typeface="Microsoft YaHei" pitchFamily="34" charset="-122"/>
                <a:cs typeface="Tahoma" pitchFamily="34" charset="0"/>
              </a:rPr>
              <a:t>，具体负责</a:t>
            </a:r>
            <a:r>
              <a:rPr lang="en-US" altLang="zh-CN" dirty="0">
                <a:solidFill>
                  <a:srgbClr val="000000"/>
                </a:solidFill>
                <a:latin typeface="Microsoft YaHei" pitchFamily="34" charset="-122"/>
                <a:ea typeface="Microsoft YaHei" pitchFamily="34" charset="-122"/>
                <a:cs typeface="Tahoma" pitchFamily="34" charset="0"/>
              </a:rPr>
              <a:t>120</a:t>
            </a:r>
            <a:r>
              <a:rPr lang="zh-CN" altLang="en-US" dirty="0">
                <a:solidFill>
                  <a:srgbClr val="000000"/>
                </a:solidFill>
                <a:latin typeface="Microsoft YaHei" pitchFamily="34" charset="-122"/>
                <a:ea typeface="Microsoft YaHei" pitchFamily="34" charset="-122"/>
                <a:cs typeface="Tahoma" pitchFamily="34" charset="0"/>
              </a:rPr>
              <a:t>米烟囱防腐工程的安全年生产监督管理工作，</a:t>
            </a:r>
            <a:r>
              <a:rPr lang="zh-CN" altLang="en-US" dirty="0">
                <a:solidFill>
                  <a:srgbClr val="FF2B1F"/>
                </a:solidFill>
                <a:latin typeface="Microsoft YaHei" pitchFamily="34" charset="-122"/>
                <a:ea typeface="Microsoft YaHei" pitchFamily="34" charset="-122"/>
                <a:cs typeface="Tahoma" pitchFamily="34" charset="0"/>
              </a:rPr>
              <a:t>违反本单位内部管理制度审批</a:t>
            </a:r>
            <a:r>
              <a:rPr lang="en-US" altLang="zh-CN" dirty="0">
                <a:solidFill>
                  <a:srgbClr val="000000"/>
                </a:solidFill>
                <a:latin typeface="Microsoft YaHei" pitchFamily="34" charset="-122"/>
                <a:ea typeface="Microsoft YaHei" pitchFamily="34" charset="-122"/>
                <a:cs typeface="Tahoma" pitchFamily="34" charset="0"/>
              </a:rPr>
              <a:t>3</a:t>
            </a:r>
            <a:r>
              <a:rPr lang="zh-CN" altLang="en-US" dirty="0">
                <a:solidFill>
                  <a:srgbClr val="000000"/>
                </a:solidFill>
                <a:latin typeface="Microsoft YaHei" pitchFamily="34" charset="-122"/>
                <a:ea typeface="Microsoft YaHei" pitchFamily="34" charset="-122"/>
                <a:cs typeface="Tahoma" pitchFamily="34" charset="0"/>
              </a:rPr>
              <a:t>月</a:t>
            </a:r>
            <a:r>
              <a:rPr lang="en-US" altLang="zh-CN" dirty="0">
                <a:solidFill>
                  <a:srgbClr val="000000"/>
                </a:solidFill>
                <a:latin typeface="Microsoft YaHei" pitchFamily="34" charset="-122"/>
                <a:ea typeface="Microsoft YaHei" pitchFamily="34" charset="-122"/>
                <a:cs typeface="Tahoma" pitchFamily="34" charset="0"/>
              </a:rPr>
              <a:t>4</a:t>
            </a:r>
            <a:r>
              <a:rPr lang="zh-CN" altLang="en-US" dirty="0">
                <a:solidFill>
                  <a:srgbClr val="000000"/>
                </a:solidFill>
                <a:latin typeface="Microsoft YaHei" pitchFamily="34" charset="-122"/>
                <a:ea typeface="Microsoft YaHei" pitchFamily="34" charset="-122"/>
                <a:cs typeface="Tahoma" pitchFamily="34" charset="0"/>
              </a:rPr>
              <a:t>日防腐施工作业，对事故发生负主要责任，涉嫌重大责任事故罪，</a:t>
            </a:r>
            <a:r>
              <a:rPr lang="zh-CN" altLang="en-US" dirty="0">
                <a:solidFill>
                  <a:schemeClr val="tx2"/>
                </a:solidFill>
                <a:latin typeface="Microsoft YaHei" pitchFamily="34" charset="-122"/>
                <a:ea typeface="Microsoft YaHei" pitchFamily="34" charset="-122"/>
                <a:cs typeface="Tahoma" pitchFamily="34" charset="0"/>
              </a:rPr>
              <a:t>已被逮捕</a:t>
            </a:r>
            <a:r>
              <a:rPr lang="zh-CN" altLang="en-US" dirty="0">
                <a:solidFill>
                  <a:srgbClr val="000000"/>
                </a:solidFill>
                <a:latin typeface="Microsoft YaHei" pitchFamily="34" charset="-122"/>
                <a:ea typeface="Microsoft YaHei" pitchFamily="34" charset="-122"/>
                <a:cs typeface="Tahoma" pitchFamily="34" charset="0"/>
              </a:rPr>
              <a:t>。</a:t>
            </a:r>
            <a:endParaRPr lang="en-US" altLang="zh-CN" dirty="0">
              <a:solidFill>
                <a:srgbClr val="000000"/>
              </a:solidFill>
              <a:latin typeface="Microsoft YaHei" pitchFamily="34" charset="-122"/>
              <a:ea typeface="Microsoft YaHei" pitchFamily="34" charset="-122"/>
              <a:cs typeface="Tahoma" pitchFamily="34" charset="0"/>
            </a:endParaRPr>
          </a:p>
          <a:p>
            <a:pPr marL="266700" indent="-266700">
              <a:spcBef>
                <a:spcPts val="1200"/>
              </a:spcBef>
            </a:pPr>
            <a:r>
              <a:rPr lang="en-US" altLang="zh-CN" dirty="0">
                <a:solidFill>
                  <a:srgbClr val="000000"/>
                </a:solidFill>
                <a:latin typeface="Microsoft YaHei" pitchFamily="34" charset="-122"/>
                <a:ea typeface="Microsoft YaHei" pitchFamily="34" charset="-122"/>
                <a:cs typeface="Tahoma" pitchFamily="34" charset="0"/>
              </a:rPr>
              <a:t>3</a:t>
            </a:r>
            <a:r>
              <a:rPr lang="zh-CN" altLang="en-US" dirty="0">
                <a:solidFill>
                  <a:srgbClr val="000000"/>
                </a:solidFill>
                <a:latin typeface="Microsoft YaHei" pitchFamily="34" charset="-122"/>
                <a:ea typeface="Microsoft YaHei" pitchFamily="34" charset="-122"/>
                <a:cs typeface="Tahoma" pitchFamily="34" charset="0"/>
              </a:rPr>
              <a:t>、</a:t>
            </a:r>
            <a:r>
              <a:rPr lang="zh-CN" altLang="en-US" b="1" dirty="0">
                <a:solidFill>
                  <a:srgbClr val="0000FF"/>
                </a:solidFill>
                <a:latin typeface="Microsoft YaHei" pitchFamily="34" charset="-122"/>
                <a:ea typeface="Microsoft YaHei" pitchFamily="34" charset="-122"/>
                <a:cs typeface="Tahoma" pitchFamily="34" charset="0"/>
              </a:rPr>
              <a:t>动力部锅炉主管</a:t>
            </a:r>
            <a:r>
              <a:rPr lang="zh-CN" altLang="en-US" dirty="0">
                <a:solidFill>
                  <a:srgbClr val="000000"/>
                </a:solidFill>
                <a:latin typeface="Microsoft YaHei" pitchFamily="34" charset="-122"/>
                <a:ea typeface="Microsoft YaHei" pitchFamily="34" charset="-122"/>
                <a:cs typeface="Tahoma" pitchFamily="34" charset="0"/>
              </a:rPr>
              <a:t>，由动力部副经理指定具体负责</a:t>
            </a:r>
            <a:r>
              <a:rPr lang="en-US" altLang="zh-CN" dirty="0">
                <a:solidFill>
                  <a:srgbClr val="000000"/>
                </a:solidFill>
                <a:latin typeface="Microsoft YaHei" pitchFamily="34" charset="-122"/>
                <a:ea typeface="Microsoft YaHei" pitchFamily="34" charset="-122"/>
                <a:cs typeface="Tahoma" pitchFamily="34" charset="0"/>
              </a:rPr>
              <a:t>120</a:t>
            </a:r>
            <a:r>
              <a:rPr lang="zh-CN" altLang="en-US" dirty="0">
                <a:solidFill>
                  <a:srgbClr val="000000"/>
                </a:solidFill>
                <a:latin typeface="Microsoft YaHei" pitchFamily="34" charset="-122"/>
                <a:ea typeface="Microsoft YaHei" pitchFamily="34" charset="-122"/>
                <a:cs typeface="Tahoma" pitchFamily="34" charset="0"/>
              </a:rPr>
              <a:t>米烟囱防腐工程施工现场监管，违反本单位内部管理制度为入厂实施烟囱防腐工程的</a:t>
            </a:r>
            <a:r>
              <a:rPr lang="en-US" altLang="zh-CN" dirty="0">
                <a:solidFill>
                  <a:srgbClr val="000000"/>
                </a:solidFill>
                <a:latin typeface="Microsoft YaHei" pitchFamily="34" charset="-122"/>
                <a:ea typeface="Microsoft YaHei" pitchFamily="34" charset="-122"/>
                <a:cs typeface="Tahoma" pitchFamily="34" charset="0"/>
              </a:rPr>
              <a:t>9</a:t>
            </a:r>
            <a:r>
              <a:rPr lang="zh-CN" altLang="en-US" dirty="0">
                <a:solidFill>
                  <a:srgbClr val="000000"/>
                </a:solidFill>
                <a:latin typeface="Microsoft YaHei" pitchFamily="34" charset="-122"/>
                <a:ea typeface="Microsoft YaHei" pitchFamily="34" charset="-122"/>
                <a:cs typeface="Tahoma" pitchFamily="34" charset="0"/>
              </a:rPr>
              <a:t>人</a:t>
            </a:r>
            <a:r>
              <a:rPr lang="zh-CN" altLang="en-US" dirty="0">
                <a:solidFill>
                  <a:srgbClr val="FF2B1F"/>
                </a:solidFill>
                <a:latin typeface="Microsoft YaHei" pitchFamily="34" charset="-122"/>
                <a:ea typeface="Microsoft YaHei" pitchFamily="34" charset="-122"/>
                <a:cs typeface="Tahoma" pitchFamily="34" charset="0"/>
              </a:rPr>
              <a:t>办理临时工作证</a:t>
            </a:r>
            <a:r>
              <a:rPr lang="zh-CN" altLang="en-US" dirty="0">
                <a:solidFill>
                  <a:srgbClr val="000000"/>
                </a:solidFill>
                <a:latin typeface="Microsoft YaHei" pitchFamily="34" charset="-122"/>
                <a:ea typeface="Microsoft YaHei" pitchFamily="34" charset="-122"/>
                <a:cs typeface="Tahoma" pitchFamily="34" charset="0"/>
              </a:rPr>
              <a:t>，</a:t>
            </a:r>
            <a:r>
              <a:rPr lang="zh-CN" altLang="en-US" dirty="0">
                <a:solidFill>
                  <a:srgbClr val="FF2B1F"/>
                </a:solidFill>
                <a:latin typeface="Microsoft YaHei" pitchFamily="34" charset="-122"/>
                <a:ea typeface="Microsoft YaHei" pitchFamily="34" charset="-122"/>
                <a:cs typeface="Tahoma" pitchFamily="34" charset="0"/>
              </a:rPr>
              <a:t>办理高处作业审批</a:t>
            </a:r>
            <a:r>
              <a:rPr lang="zh-CN" altLang="en-US" dirty="0">
                <a:solidFill>
                  <a:srgbClr val="000000"/>
                </a:solidFill>
                <a:latin typeface="Microsoft YaHei" pitchFamily="34" charset="-122"/>
                <a:ea typeface="Microsoft YaHei" pitchFamily="34" charset="-122"/>
                <a:cs typeface="Tahoma" pitchFamily="34" charset="0"/>
              </a:rPr>
              <a:t>，对施工过程监管不到位，对事故发生负主要责任，涉嫌重大责任事故罪，</a:t>
            </a:r>
            <a:r>
              <a:rPr lang="zh-CN" altLang="en-US" dirty="0">
                <a:solidFill>
                  <a:schemeClr val="tx2"/>
                </a:solidFill>
                <a:latin typeface="Microsoft YaHei" pitchFamily="34" charset="-122"/>
                <a:ea typeface="Microsoft YaHei" pitchFamily="34" charset="-122"/>
                <a:cs typeface="Tahoma" pitchFamily="34" charset="0"/>
              </a:rPr>
              <a:t>已被</a:t>
            </a:r>
            <a:r>
              <a:rPr lang="zh-CN" altLang="en-US" dirty="0" smtClean="0">
                <a:solidFill>
                  <a:schemeClr val="tx2"/>
                </a:solidFill>
                <a:latin typeface="Microsoft YaHei" pitchFamily="34" charset="-122"/>
                <a:ea typeface="Microsoft YaHei" pitchFamily="34" charset="-122"/>
                <a:cs typeface="Tahoma" pitchFamily="34" charset="0"/>
              </a:rPr>
              <a:t>逮捕</a:t>
            </a:r>
            <a:r>
              <a:rPr lang="zh-TW" altLang="en-US" dirty="0" smtClean="0">
                <a:solidFill>
                  <a:srgbClr val="000000"/>
                </a:solidFill>
                <a:latin typeface="Microsoft YaHei" pitchFamily="34" charset="-122"/>
                <a:ea typeface="Microsoft YaHei" pitchFamily="34" charset="-122"/>
                <a:cs typeface="Tahoma" pitchFamily="34" charset="0"/>
              </a:rPr>
              <a:t>。</a:t>
            </a:r>
            <a:endParaRPr lang="en-US" altLang="zh-CN" dirty="0" smtClean="0">
              <a:solidFill>
                <a:srgbClr val="000000"/>
              </a:solidFill>
              <a:latin typeface="Microsoft YaHei" pitchFamily="34" charset="-122"/>
              <a:ea typeface="Microsoft YaHei" pitchFamily="34" charset="-122"/>
              <a:cs typeface="Tahoma" pitchFamily="34" charset="0"/>
            </a:endParaRPr>
          </a:p>
          <a:p>
            <a:pPr marL="266700" indent="-266700">
              <a:spcBef>
                <a:spcPts val="1200"/>
              </a:spcBef>
            </a:pPr>
            <a:r>
              <a:rPr lang="en-US" altLang="zh-CN" dirty="0" smtClean="0">
                <a:solidFill>
                  <a:srgbClr val="000000"/>
                </a:solidFill>
                <a:latin typeface="Microsoft YaHei" pitchFamily="34" charset="-122"/>
                <a:ea typeface="Microsoft YaHei" pitchFamily="34" charset="-122"/>
                <a:cs typeface="Tahoma" pitchFamily="34" charset="0"/>
              </a:rPr>
              <a:t>4</a:t>
            </a:r>
            <a:r>
              <a:rPr lang="zh-CN" altLang="en-US" dirty="0" smtClean="0">
                <a:solidFill>
                  <a:srgbClr val="000000"/>
                </a:solidFill>
                <a:latin typeface="Microsoft YaHei" pitchFamily="34" charset="-122"/>
                <a:ea typeface="Microsoft YaHei" pitchFamily="34" charset="-122"/>
                <a:cs typeface="Tahoma" pitchFamily="34" charset="0"/>
              </a:rPr>
              <a:t>、</a:t>
            </a:r>
            <a:r>
              <a:rPr lang="zh-CN" altLang="en-US" b="1" dirty="0" smtClean="0">
                <a:solidFill>
                  <a:srgbClr val="0000FF"/>
                </a:solidFill>
                <a:latin typeface="Microsoft YaHei" pitchFamily="34" charset="-122"/>
                <a:ea typeface="Microsoft YaHei" pitchFamily="34" charset="-122"/>
                <a:cs typeface="Tahoma" pitchFamily="34" charset="0"/>
              </a:rPr>
              <a:t>动力部事发时段值长</a:t>
            </a:r>
            <a:r>
              <a:rPr lang="zh-CN" altLang="en-US" dirty="0" smtClean="0">
                <a:latin typeface="Microsoft YaHei" pitchFamily="34" charset="-122"/>
                <a:ea typeface="Microsoft YaHei" pitchFamily="34" charset="-122"/>
                <a:cs typeface="Tahoma" pitchFamily="34" charset="0"/>
              </a:rPr>
              <a:t>，未在施工前对承包商人员状况和物料进行检查，</a:t>
            </a:r>
            <a:r>
              <a:rPr lang="zh-TW" altLang="en-US" dirty="0" smtClean="0">
                <a:solidFill>
                  <a:srgbClr val="FF0000"/>
                </a:solidFill>
                <a:latin typeface="Microsoft YaHei" pitchFamily="34" charset="-122"/>
                <a:ea typeface="Microsoft YaHei" pitchFamily="34" charset="-122"/>
                <a:cs typeface="Tahoma" pitchFamily="34" charset="0"/>
              </a:rPr>
              <a:t>未履行安全監管職責</a:t>
            </a:r>
            <a:r>
              <a:rPr lang="zh-CN" altLang="en-US" dirty="0" smtClean="0">
                <a:latin typeface="Microsoft YaHei" pitchFamily="34" charset="-122"/>
                <a:ea typeface="Microsoft YaHei" pitchFamily="34" charset="-122"/>
                <a:cs typeface="Tahoma" pitchFamily="34" charset="0"/>
              </a:rPr>
              <a:t>，涉嫌重大责任事故罪，</a:t>
            </a:r>
            <a:r>
              <a:rPr lang="zh-TW" altLang="en-US" dirty="0" smtClean="0">
                <a:solidFill>
                  <a:srgbClr val="FF0000"/>
                </a:solidFill>
                <a:latin typeface="Microsoft YaHei" pitchFamily="34" charset="-122"/>
                <a:ea typeface="Microsoft YaHei" pitchFamily="34" charset="-122"/>
                <a:cs typeface="Tahoma" pitchFamily="34" charset="0"/>
              </a:rPr>
              <a:t>已取保候审</a:t>
            </a:r>
            <a:r>
              <a:rPr lang="zh-TW" altLang="en-US" dirty="0" smtClean="0">
                <a:latin typeface="Microsoft YaHei" pitchFamily="34" charset="-122"/>
                <a:ea typeface="Microsoft YaHei" pitchFamily="34" charset="-122"/>
                <a:cs typeface="Tahoma" pitchFamily="34" charset="0"/>
              </a:rPr>
              <a:t>。</a:t>
            </a:r>
            <a:endParaRPr lang="en-US" altLang="zh-CN" dirty="0" smtClean="0">
              <a:latin typeface="Microsoft YaHei" pitchFamily="34" charset="-122"/>
              <a:ea typeface="Microsoft YaHei" pitchFamily="34" charset="-122"/>
              <a:cs typeface="Tahoma" pitchFamily="34" charset="0"/>
            </a:endParaRPr>
          </a:p>
          <a:p>
            <a:pPr marL="266700" indent="-266700">
              <a:spcBef>
                <a:spcPts val="1200"/>
              </a:spcBef>
            </a:pPr>
            <a:r>
              <a:rPr lang="en-US" altLang="zh-CN" dirty="0" smtClean="0">
                <a:solidFill>
                  <a:srgbClr val="000000"/>
                </a:solidFill>
                <a:latin typeface="Microsoft YaHei" pitchFamily="34" charset="-122"/>
                <a:ea typeface="Microsoft YaHei" pitchFamily="34" charset="-122"/>
                <a:cs typeface="Tahoma" pitchFamily="34" charset="0"/>
              </a:rPr>
              <a:t>5</a:t>
            </a:r>
            <a:r>
              <a:rPr lang="zh-CN" altLang="en-US" dirty="0" smtClean="0">
                <a:solidFill>
                  <a:srgbClr val="000000"/>
                </a:solidFill>
                <a:latin typeface="Microsoft YaHei" pitchFamily="34" charset="-122"/>
                <a:ea typeface="Microsoft YaHei" pitchFamily="34" charset="-122"/>
                <a:cs typeface="Tahoma" pitchFamily="34" charset="0"/>
              </a:rPr>
              <a:t>、</a:t>
            </a:r>
            <a:r>
              <a:rPr lang="zh-TW" altLang="en-US" b="1" dirty="0" smtClean="0">
                <a:solidFill>
                  <a:srgbClr val="0000FF"/>
                </a:solidFill>
                <a:latin typeface="Microsoft YaHei" pitchFamily="34" charset="-122"/>
                <a:ea typeface="Microsoft YaHei" pitchFamily="34" charset="-122"/>
                <a:cs typeface="Tahoma" pitchFamily="34" charset="0"/>
              </a:rPr>
              <a:t>副总经理</a:t>
            </a:r>
            <a:r>
              <a:rPr lang="zh-CN" altLang="en-US" dirty="0" smtClean="0">
                <a:solidFill>
                  <a:srgbClr val="000000"/>
                </a:solidFill>
                <a:latin typeface="Microsoft YaHei" pitchFamily="34" charset="-122"/>
                <a:ea typeface="Microsoft YaHei" pitchFamily="34" charset="-122"/>
                <a:cs typeface="Tahoma" pitchFamily="34" charset="0"/>
              </a:rPr>
              <a:t>，具体负责该公司安全生产管理工作，</a:t>
            </a:r>
            <a:r>
              <a:rPr lang="zh-CN" altLang="en-US" dirty="0" smtClean="0">
                <a:solidFill>
                  <a:srgbClr val="FF0000"/>
                </a:solidFill>
                <a:latin typeface="Microsoft YaHei" pitchFamily="34" charset="-122"/>
                <a:ea typeface="Microsoft YaHei" pitchFamily="34" charset="-122"/>
                <a:cs typeface="Tahoma" pitchFamily="34" charset="0"/>
              </a:rPr>
              <a:t>对事故发生负主要</a:t>
            </a:r>
            <a:r>
              <a:rPr lang="zh-TW" altLang="en-US" dirty="0" smtClean="0">
                <a:solidFill>
                  <a:srgbClr val="FF0000"/>
                </a:solidFill>
                <a:latin typeface="Microsoft YaHei" pitchFamily="34" charset="-122"/>
                <a:ea typeface="Microsoft YaHei" pitchFamily="34" charset="-122"/>
                <a:cs typeface="Tahoma" pitchFamily="34" charset="0"/>
              </a:rPr>
              <a:t>领导</a:t>
            </a:r>
            <a:r>
              <a:rPr lang="zh-CN" altLang="en-US" dirty="0" smtClean="0">
                <a:solidFill>
                  <a:srgbClr val="FF0000"/>
                </a:solidFill>
                <a:latin typeface="Microsoft YaHei" pitchFamily="34" charset="-122"/>
                <a:ea typeface="Microsoft YaHei" pitchFamily="34" charset="-122"/>
                <a:cs typeface="Tahoma" pitchFamily="34" charset="0"/>
              </a:rPr>
              <a:t>责任</a:t>
            </a:r>
            <a:r>
              <a:rPr lang="zh-CN" altLang="en-US" dirty="0" smtClean="0">
                <a:solidFill>
                  <a:srgbClr val="000000"/>
                </a:solidFill>
                <a:latin typeface="Microsoft YaHei" pitchFamily="34" charset="-122"/>
                <a:ea typeface="Microsoft YaHei" pitchFamily="34" charset="-122"/>
                <a:cs typeface="Tahoma" pitchFamily="34" charset="0"/>
              </a:rPr>
              <a:t>，涉嫌重大责任事故罪，</a:t>
            </a:r>
            <a:r>
              <a:rPr lang="zh-TW" altLang="en-US" dirty="0" smtClean="0">
                <a:solidFill>
                  <a:srgbClr val="FF0000"/>
                </a:solidFill>
                <a:latin typeface="Microsoft YaHei" pitchFamily="34" charset="-122"/>
                <a:ea typeface="Microsoft YaHei" pitchFamily="34" charset="-122"/>
                <a:cs typeface="Tahoma" pitchFamily="34" charset="0"/>
              </a:rPr>
              <a:t>已取保候审</a:t>
            </a:r>
            <a:r>
              <a:rPr lang="zh-TW" altLang="en-US" dirty="0" smtClean="0">
                <a:latin typeface="Microsoft YaHei" pitchFamily="34" charset="-122"/>
                <a:ea typeface="Microsoft YaHei" pitchFamily="34" charset="-122"/>
                <a:cs typeface="Tahoma" pitchFamily="34" charset="0"/>
              </a:rPr>
              <a:t>。</a:t>
            </a:r>
            <a:endParaRPr lang="en-US" altLang="zh-CN" dirty="0" smtClean="0">
              <a:solidFill>
                <a:srgbClr val="000000"/>
              </a:solidFill>
              <a:latin typeface="Microsoft YaHei" pitchFamily="34" charset="-122"/>
              <a:ea typeface="Microsoft YaHei" pitchFamily="34" charset="-122"/>
              <a:cs typeface="Tahoma" pitchFamily="34" charset="0"/>
            </a:endParaRPr>
          </a:p>
          <a:p>
            <a:pPr marL="266700" indent="-266700">
              <a:spcBef>
                <a:spcPts val="1200"/>
              </a:spcBef>
            </a:pPr>
            <a:r>
              <a:rPr lang="en-US" altLang="zh-CN" dirty="0" smtClean="0">
                <a:solidFill>
                  <a:srgbClr val="000000"/>
                </a:solidFill>
                <a:latin typeface="Microsoft YaHei" pitchFamily="34" charset="-122"/>
                <a:ea typeface="Microsoft YaHei" pitchFamily="34" charset="-122"/>
                <a:cs typeface="Tahoma" pitchFamily="34" charset="0"/>
              </a:rPr>
              <a:t>6</a:t>
            </a:r>
            <a:r>
              <a:rPr lang="zh-CN" altLang="en-US" dirty="0" smtClean="0">
                <a:solidFill>
                  <a:srgbClr val="000000"/>
                </a:solidFill>
                <a:latin typeface="Microsoft YaHei" pitchFamily="34" charset="-122"/>
                <a:ea typeface="Microsoft YaHei" pitchFamily="34" charset="-122"/>
                <a:cs typeface="Tahoma" pitchFamily="34" charset="0"/>
              </a:rPr>
              <a:t>、</a:t>
            </a:r>
            <a:r>
              <a:rPr lang="zh-CN" altLang="en-US" b="1" dirty="0" smtClean="0">
                <a:solidFill>
                  <a:srgbClr val="0000FF"/>
                </a:solidFill>
                <a:latin typeface="Microsoft YaHei" pitchFamily="34" charset="-122"/>
                <a:ea typeface="Microsoft YaHei" pitchFamily="34" charset="-122"/>
                <a:cs typeface="Tahoma" pitchFamily="34" charset="0"/>
              </a:rPr>
              <a:t>安环部副经理</a:t>
            </a:r>
            <a:r>
              <a:rPr lang="zh-CN" altLang="en-US" dirty="0" smtClean="0">
                <a:solidFill>
                  <a:srgbClr val="000000"/>
                </a:solidFill>
                <a:latin typeface="Microsoft YaHei" pitchFamily="34" charset="-122"/>
                <a:ea typeface="Microsoft YaHei" pitchFamily="34" charset="-122"/>
                <a:cs typeface="Tahoma" pitchFamily="34" charset="0"/>
              </a:rPr>
              <a:t>，具体负责安全环保工作，</a:t>
            </a:r>
            <a:r>
              <a:rPr lang="zh-CN" altLang="en-US" dirty="0" smtClean="0">
                <a:solidFill>
                  <a:srgbClr val="FF0000"/>
                </a:solidFill>
                <a:latin typeface="Microsoft YaHei" pitchFamily="34" charset="-122"/>
                <a:ea typeface="Microsoft YaHei" pitchFamily="34" charset="-122"/>
                <a:cs typeface="Tahoma" pitchFamily="34" charset="0"/>
              </a:rPr>
              <a:t>未按本单位内部管理制度履行</a:t>
            </a:r>
            <a:r>
              <a:rPr lang="en-US" altLang="zh-TW" dirty="0" smtClean="0">
                <a:solidFill>
                  <a:srgbClr val="FF0000"/>
                </a:solidFill>
                <a:latin typeface="Microsoft YaHei" pitchFamily="34" charset="-122"/>
                <a:ea typeface="Microsoft YaHei" pitchFamily="34" charset="-122"/>
                <a:cs typeface="Tahoma" pitchFamily="34" charset="0"/>
              </a:rPr>
              <a:t>《</a:t>
            </a:r>
            <a:r>
              <a:rPr lang="zh-CN" altLang="en-US" dirty="0" smtClean="0">
                <a:solidFill>
                  <a:srgbClr val="FF0000"/>
                </a:solidFill>
                <a:latin typeface="Microsoft YaHei" pitchFamily="34" charset="-122"/>
                <a:ea typeface="Microsoft YaHei" pitchFamily="34" charset="-122"/>
                <a:cs typeface="Tahoma" pitchFamily="34" charset="0"/>
              </a:rPr>
              <a:t>高处安全作业证</a:t>
            </a:r>
            <a:r>
              <a:rPr lang="en-US" altLang="zh-TW" dirty="0" smtClean="0">
                <a:solidFill>
                  <a:srgbClr val="FF0000"/>
                </a:solidFill>
                <a:latin typeface="Microsoft YaHei" pitchFamily="34" charset="-122"/>
                <a:ea typeface="Microsoft YaHei" pitchFamily="34" charset="-122"/>
                <a:cs typeface="Tahoma" pitchFamily="34" charset="0"/>
              </a:rPr>
              <a:t>》</a:t>
            </a:r>
            <a:r>
              <a:rPr lang="zh-TW" altLang="en-US" dirty="0" smtClean="0">
                <a:solidFill>
                  <a:srgbClr val="FF0000"/>
                </a:solidFill>
                <a:latin typeface="Microsoft YaHei" pitchFamily="34" charset="-122"/>
                <a:ea typeface="Microsoft YaHei" pitchFamily="34" charset="-122"/>
                <a:cs typeface="Tahoma" pitchFamily="34" charset="0"/>
              </a:rPr>
              <a:t>审批职责</a:t>
            </a:r>
            <a:r>
              <a:rPr lang="zh-CN" altLang="en-US" dirty="0" smtClean="0">
                <a:solidFill>
                  <a:srgbClr val="000000"/>
                </a:solidFill>
                <a:latin typeface="Microsoft YaHei" pitchFamily="34" charset="-122"/>
                <a:ea typeface="Microsoft YaHei" pitchFamily="34" charset="-122"/>
                <a:cs typeface="Tahoma" pitchFamily="34" charset="0"/>
              </a:rPr>
              <a:t>，对事故发生负主要责任，涉嫌重大责任事故罪，</a:t>
            </a:r>
            <a:r>
              <a:rPr lang="zh-TW" altLang="en-US" dirty="0" smtClean="0">
                <a:solidFill>
                  <a:srgbClr val="FF0000"/>
                </a:solidFill>
                <a:latin typeface="Microsoft YaHei" pitchFamily="34" charset="-122"/>
                <a:ea typeface="Microsoft YaHei" pitchFamily="34" charset="-122"/>
                <a:cs typeface="Tahoma" pitchFamily="34" charset="0"/>
              </a:rPr>
              <a:t>已取保候审</a:t>
            </a:r>
            <a:r>
              <a:rPr lang="zh-TW" altLang="en-US" dirty="0" smtClean="0">
                <a:latin typeface="Microsoft YaHei" pitchFamily="34" charset="-122"/>
                <a:ea typeface="Microsoft YaHei" pitchFamily="34" charset="-122"/>
                <a:cs typeface="Tahoma" pitchFamily="34" charset="0"/>
              </a:rPr>
              <a:t>。</a:t>
            </a:r>
            <a:endParaRPr lang="en-US" altLang="zh-TW" dirty="0" smtClean="0">
              <a:latin typeface="Microsoft YaHei" pitchFamily="34" charset="-122"/>
              <a:ea typeface="Microsoft YaHei" pitchFamily="34" charset="-122"/>
              <a:cs typeface="Tahoma" pitchFamily="34" charset="0"/>
            </a:endParaRPr>
          </a:p>
          <a:p>
            <a:pPr marL="266700" indent="-266700">
              <a:spcBef>
                <a:spcPts val="1200"/>
              </a:spcBef>
            </a:pPr>
            <a:r>
              <a:rPr lang="en-US" altLang="zh-TW" dirty="0" smtClean="0">
                <a:solidFill>
                  <a:srgbClr val="000000"/>
                </a:solidFill>
                <a:latin typeface="Microsoft YaHei" pitchFamily="34" charset="-122"/>
                <a:ea typeface="Microsoft YaHei" pitchFamily="34" charset="-122"/>
                <a:cs typeface="Tahoma" pitchFamily="34" charset="0"/>
              </a:rPr>
              <a:t>7</a:t>
            </a:r>
            <a:r>
              <a:rPr lang="zh-CN" altLang="en-US" dirty="0" smtClean="0">
                <a:solidFill>
                  <a:srgbClr val="000000"/>
                </a:solidFill>
                <a:latin typeface="Microsoft YaHei" pitchFamily="34" charset="-122"/>
                <a:ea typeface="Microsoft YaHei" pitchFamily="34" charset="-122"/>
                <a:cs typeface="Tahoma" pitchFamily="34" charset="0"/>
              </a:rPr>
              <a:t>、</a:t>
            </a:r>
            <a:r>
              <a:rPr lang="zh-CN" altLang="en-US" b="1" dirty="0" smtClean="0">
                <a:solidFill>
                  <a:srgbClr val="0000FF"/>
                </a:solidFill>
                <a:latin typeface="Microsoft YaHei" pitchFamily="34" charset="-122"/>
                <a:ea typeface="Microsoft YaHei" pitchFamily="34" charset="-122"/>
                <a:cs typeface="Tahoma" pitchFamily="34" charset="0"/>
              </a:rPr>
              <a:t>动力部经理</a:t>
            </a:r>
            <a:r>
              <a:rPr lang="zh-CN" altLang="en-US" dirty="0" smtClean="0">
                <a:solidFill>
                  <a:srgbClr val="000000"/>
                </a:solidFill>
                <a:latin typeface="Microsoft YaHei" pitchFamily="34" charset="-122"/>
                <a:ea typeface="Microsoft YaHei" pitchFamily="34" charset="-122"/>
                <a:cs typeface="Tahoma" pitchFamily="34" charset="0"/>
              </a:rPr>
              <a:t>，</a:t>
            </a:r>
            <a:r>
              <a:rPr lang="zh-CN" altLang="en-US" dirty="0" smtClean="0">
                <a:solidFill>
                  <a:srgbClr val="FF0000"/>
                </a:solidFill>
                <a:latin typeface="Microsoft YaHei" pitchFamily="34" charset="-122"/>
                <a:ea typeface="Microsoft YaHei" pitchFamily="34" charset="-122"/>
                <a:cs typeface="Tahoma" pitchFamily="34" charset="0"/>
              </a:rPr>
              <a:t>未对施工单位和人员资质以及施工单位违规层层转包进行审查把关</a:t>
            </a:r>
            <a:r>
              <a:rPr lang="zh-CN" altLang="en-US" dirty="0" smtClean="0">
                <a:solidFill>
                  <a:srgbClr val="000000"/>
                </a:solidFill>
                <a:latin typeface="Microsoft YaHei" pitchFamily="34" charset="-122"/>
                <a:ea typeface="Microsoft YaHei" pitchFamily="34" charset="-122"/>
                <a:cs typeface="Tahoma" pitchFamily="34" charset="0"/>
              </a:rPr>
              <a:t>，对事故发生负主要责任，涉嫌重大责任事故罪，</a:t>
            </a:r>
            <a:r>
              <a:rPr lang="zh-TW" altLang="en-US" dirty="0" smtClean="0">
                <a:solidFill>
                  <a:srgbClr val="FF0000"/>
                </a:solidFill>
                <a:latin typeface="Microsoft YaHei" pitchFamily="34" charset="-122"/>
                <a:ea typeface="Microsoft YaHei" pitchFamily="34" charset="-122"/>
                <a:cs typeface="Tahoma" pitchFamily="34" charset="0"/>
              </a:rPr>
              <a:t>已取保候審</a:t>
            </a:r>
            <a:r>
              <a:rPr lang="zh-TW" altLang="en-US" dirty="0" smtClean="0">
                <a:latin typeface="Microsoft YaHei" pitchFamily="34" charset="-122"/>
                <a:ea typeface="Microsoft YaHei" pitchFamily="34" charset="-122"/>
                <a:cs typeface="Tahoma" pitchFamily="34" charset="0"/>
              </a:rPr>
              <a:t>。</a:t>
            </a:r>
            <a:endParaRPr lang="en-US" altLang="zh-TW" sz="1600" dirty="0" smtClean="0">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1848063351"/>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a:xfrm>
            <a:off x="1668512" y="161514"/>
            <a:ext cx="5639792" cy="642941"/>
          </a:xfrm>
        </p:spPr>
        <p:txBody>
          <a:bodyPr>
            <a:normAutofit fontScale="90000"/>
          </a:bodyPr>
          <a:lstStyle/>
          <a:p>
            <a:r>
              <a:rPr lang="en-GB" altLang="zh-TW" sz="2400" dirty="0">
                <a:solidFill>
                  <a:prstClr val="black"/>
                </a:solidFill>
                <a:latin typeface="微软雅黑" pitchFamily="34" charset="-122"/>
                <a:ea typeface="微软雅黑" pitchFamily="34" charset="-122"/>
              </a:rPr>
              <a:t>8  </a:t>
            </a:r>
            <a:r>
              <a:rPr lang="zh-TW" altLang="en-US" sz="2400" dirty="0">
                <a:solidFill>
                  <a:prstClr val="black"/>
                </a:solidFill>
                <a:latin typeface="微软雅黑" pitchFamily="34" charset="-122"/>
                <a:ea typeface="微软雅黑" pitchFamily="34" charset="-122"/>
              </a:rPr>
              <a:t>运行</a:t>
            </a:r>
            <a:r>
              <a:rPr lang="en-US" altLang="zh-TW" sz="2400" dirty="0">
                <a:solidFill>
                  <a:prstClr val="black"/>
                </a:solidFill>
                <a:latin typeface="微软雅黑" pitchFamily="34" charset="-122"/>
                <a:ea typeface="微软雅黑" pitchFamily="34" charset="-122"/>
              </a:rPr>
              <a:t>	8.1 </a:t>
            </a:r>
            <a:r>
              <a:rPr lang="zh-CN" altLang="en-US" sz="2400" dirty="0">
                <a:solidFill>
                  <a:prstClr val="black"/>
                </a:solidFill>
                <a:latin typeface="微软雅黑" pitchFamily="34" charset="-122"/>
                <a:ea typeface="微软雅黑" pitchFamily="34" charset="-122"/>
              </a:rPr>
              <a:t>运行的策划和控制</a:t>
            </a:r>
            <a:r>
              <a:rPr lang="zh-TW" altLang="en-US" sz="2400" dirty="0">
                <a:solidFill>
                  <a:prstClr val="black"/>
                </a:solidFill>
                <a:latin typeface="微软雅黑" pitchFamily="34" charset="-122"/>
                <a:ea typeface="微软雅黑" pitchFamily="34" charset="-122"/>
              </a:rPr>
              <a:t> </a:t>
            </a:r>
            <a:r>
              <a:rPr lang="en-US" altLang="zh-TW" sz="2400" dirty="0">
                <a:solidFill>
                  <a:prstClr val="black"/>
                </a:solidFill>
                <a:latin typeface="微软雅黑" pitchFamily="34" charset="-122"/>
                <a:ea typeface="微软雅黑" pitchFamily="34" charset="-122"/>
              </a:rPr>
              <a:t>8.1.4  </a:t>
            </a:r>
            <a:r>
              <a:rPr lang="zh-TW" altLang="en-US" sz="2400" dirty="0">
                <a:solidFill>
                  <a:prstClr val="black"/>
                </a:solidFill>
                <a:latin typeface="微软雅黑" pitchFamily="34" charset="-122"/>
                <a:ea typeface="微软雅黑" pitchFamily="34" charset="-122"/>
              </a:rPr>
              <a:t>采购</a:t>
            </a:r>
            <a:r>
              <a:rPr lang="en-US" altLang="zh-TW" sz="2400" dirty="0">
                <a:solidFill>
                  <a:prstClr val="black"/>
                </a:solidFill>
                <a:latin typeface="微软雅黑" pitchFamily="34" charset="-122"/>
                <a:ea typeface="微软雅黑" pitchFamily="34" charset="-122"/>
              </a:rPr>
              <a:t>  </a:t>
            </a:r>
            <a:r>
              <a:rPr lang="zh-TW" altLang="en-US" sz="2400" dirty="0">
                <a:solidFill>
                  <a:prstClr val="black"/>
                </a:solidFill>
                <a:latin typeface="微软雅黑" pitchFamily="34" charset="-122"/>
                <a:ea typeface="微软雅黑" pitchFamily="34" charset="-122"/>
              </a:rPr>
              <a:t>     </a:t>
            </a:r>
            <a:r>
              <a:rPr lang="en-US" altLang="zh-TW" sz="2400" dirty="0">
                <a:solidFill>
                  <a:prstClr val="black"/>
                </a:solidFill>
                <a:latin typeface="微软雅黑" pitchFamily="34" charset="-122"/>
                <a:ea typeface="微软雅黑" pitchFamily="34" charset="-122"/>
              </a:rPr>
              <a:t>8.1.4.2  </a:t>
            </a:r>
            <a:r>
              <a:rPr lang="zh-TW" altLang="en-US" sz="2400" dirty="0">
                <a:solidFill>
                  <a:prstClr val="black"/>
                </a:solidFill>
                <a:latin typeface="微软雅黑" pitchFamily="34" charset="-122"/>
                <a:ea typeface="微软雅黑" pitchFamily="34" charset="-122"/>
              </a:rPr>
              <a:t>承包商</a:t>
            </a:r>
            <a:endParaRPr lang="zh-TW" altLang="en-US" b="0" dirty="0"/>
          </a:p>
        </p:txBody>
      </p:sp>
      <p:sp>
        <p:nvSpPr>
          <p:cNvPr id="12" name="內容版面配置區 11"/>
          <p:cNvSpPr>
            <a:spLocks noGrp="1"/>
          </p:cNvSpPr>
          <p:nvPr>
            <p:ph idx="1"/>
          </p:nvPr>
        </p:nvSpPr>
        <p:spPr>
          <a:xfrm>
            <a:off x="322263" y="952364"/>
            <a:ext cx="8520112" cy="3709742"/>
          </a:xfrm>
          <a:ln w="3175">
            <a:solidFill>
              <a:schemeClr val="tx2"/>
            </a:solidFill>
            <a:prstDash val="sysDash"/>
          </a:ln>
        </p:spPr>
        <p:txBody>
          <a:bodyPr/>
          <a:lstStyle/>
          <a:p>
            <a:pPr marL="0" indent="0">
              <a:lnSpc>
                <a:spcPts val="2800"/>
              </a:lnSpc>
              <a:buNone/>
            </a:pPr>
            <a:r>
              <a:rPr lang="zh-CN" altLang="zh-TW" u="sng" dirty="0" smtClean="0">
                <a:solidFill>
                  <a:srgbClr val="FF0000"/>
                </a:solidFill>
                <a:latin typeface="Microsoft YaHei" pitchFamily="34" charset="-122"/>
                <a:ea typeface="Microsoft YaHei" pitchFamily="34" charset="-122"/>
              </a:rPr>
              <a:t>组织应</a:t>
            </a:r>
            <a:r>
              <a:rPr lang="zh-TW" altLang="en-US" u="sng" dirty="0" smtClean="0">
                <a:solidFill>
                  <a:srgbClr val="FF0000"/>
                </a:solidFill>
                <a:latin typeface="Microsoft YaHei" pitchFamily="34" charset="-122"/>
                <a:ea typeface="Microsoft YaHei" pitchFamily="34" charset="-122"/>
              </a:rPr>
              <a:t>與其</a:t>
            </a:r>
            <a:r>
              <a:rPr lang="zh-CN" altLang="en-US" u="sng" dirty="0" smtClean="0">
                <a:solidFill>
                  <a:srgbClr val="FF0000"/>
                </a:solidFill>
                <a:latin typeface="Microsoft YaHei" pitchFamily="34" charset="-122"/>
                <a:ea typeface="Microsoft YaHei" pitchFamily="34" charset="-122"/>
              </a:rPr>
              <a:t>承包商</a:t>
            </a:r>
            <a:r>
              <a:rPr lang="zh-TW" altLang="en-US" u="sng" dirty="0" smtClean="0">
                <a:solidFill>
                  <a:srgbClr val="FF0000"/>
                </a:solidFill>
                <a:latin typeface="Microsoft YaHei" pitchFamily="34" charset="-122"/>
                <a:ea typeface="Microsoft YaHei" pitchFamily="34" charset="-122"/>
              </a:rPr>
              <a:t>協調其</a:t>
            </a:r>
            <a:r>
              <a:rPr lang="zh-CN" altLang="en-US" u="sng" dirty="0" smtClean="0">
                <a:solidFill>
                  <a:srgbClr val="FF0000"/>
                </a:solidFill>
                <a:latin typeface="Microsoft YaHei" pitchFamily="34" charset="-122"/>
                <a:ea typeface="Microsoft YaHei" pitchFamily="34" charset="-122"/>
              </a:rPr>
              <a:t>采购程序</a:t>
            </a:r>
            <a:r>
              <a:rPr lang="zh-CN" altLang="zh-TW" u="sng" dirty="0" smtClean="0">
                <a:solidFill>
                  <a:srgbClr val="FF0000"/>
                </a:solidFill>
                <a:latin typeface="Microsoft YaHei" pitchFamily="34" charset="-122"/>
                <a:ea typeface="Microsoft YaHei" pitchFamily="34" charset="-122"/>
              </a:rPr>
              <a:t>，用于危险源辨识，并评</a:t>
            </a:r>
            <a:r>
              <a:rPr lang="zh-TW" altLang="en-US" u="sng" dirty="0" smtClean="0">
                <a:solidFill>
                  <a:srgbClr val="FF0000"/>
                </a:solidFill>
                <a:latin typeface="Microsoft YaHei" pitchFamily="34" charset="-122"/>
                <a:ea typeface="Microsoft YaHei" pitchFamily="34" charset="-122"/>
              </a:rPr>
              <a:t>估</a:t>
            </a:r>
            <a:r>
              <a:rPr lang="zh-CN" altLang="zh-TW" u="sng" dirty="0" smtClean="0">
                <a:solidFill>
                  <a:srgbClr val="FF0000"/>
                </a:solidFill>
                <a:latin typeface="Microsoft YaHei" pitchFamily="34" charset="-122"/>
                <a:ea typeface="Microsoft YaHei" pitchFamily="34" charset="-122"/>
              </a:rPr>
              <a:t>和控制由以下活动引起的职业健康安全风险： </a:t>
            </a:r>
            <a:endParaRPr lang="zh-TW" altLang="zh-TW" sz="2400" u="sng" dirty="0">
              <a:solidFill>
                <a:srgbClr val="FF0000"/>
              </a:solidFill>
              <a:latin typeface="Microsoft YaHei" pitchFamily="34" charset="-122"/>
              <a:ea typeface="Microsoft YaHei" pitchFamily="34" charset="-122"/>
            </a:endParaRPr>
          </a:p>
          <a:p>
            <a:pPr marL="457200" lvl="1" indent="-457200">
              <a:lnSpc>
                <a:spcPts val="2800"/>
              </a:lnSpc>
              <a:buClrTx/>
              <a:buFont typeface="+mj-lt"/>
              <a:buAutoNum type="alphaLcParenR"/>
            </a:pPr>
            <a:r>
              <a:rPr lang="zh-CN" altLang="zh-TW" sz="1800" dirty="0">
                <a:latin typeface="Microsoft YaHei" pitchFamily="34" charset="-122"/>
                <a:ea typeface="Microsoft YaHei" pitchFamily="34" charset="-122"/>
              </a:rPr>
              <a:t>影响组织的承包商的活动和运行； </a:t>
            </a:r>
            <a:endParaRPr lang="zh-TW" altLang="zh-TW" sz="2400" dirty="0">
              <a:latin typeface="Microsoft YaHei" pitchFamily="34" charset="-122"/>
              <a:ea typeface="Microsoft YaHei" pitchFamily="34" charset="-122"/>
            </a:endParaRPr>
          </a:p>
          <a:p>
            <a:pPr marL="457200" lvl="1" indent="-457200">
              <a:lnSpc>
                <a:spcPts val="2800"/>
              </a:lnSpc>
              <a:buFont typeface="+mj-lt"/>
              <a:buAutoNum type="alphaLcParenR"/>
            </a:pPr>
            <a:r>
              <a:rPr lang="zh-CN" altLang="zh-TW" sz="1800" u="sng" dirty="0">
                <a:solidFill>
                  <a:srgbClr val="FF0000"/>
                </a:solidFill>
                <a:latin typeface="Microsoft YaHei" pitchFamily="34" charset="-122"/>
                <a:ea typeface="Microsoft YaHei" pitchFamily="34" charset="-122"/>
              </a:rPr>
              <a:t>影响承包商工作人员的组织活动和运行； </a:t>
            </a:r>
            <a:endParaRPr lang="zh-TW" altLang="zh-TW" sz="2400" u="sng" dirty="0">
              <a:solidFill>
                <a:srgbClr val="FF0000"/>
              </a:solidFill>
              <a:latin typeface="Microsoft YaHei" pitchFamily="34" charset="-122"/>
              <a:ea typeface="Microsoft YaHei" pitchFamily="34" charset="-122"/>
            </a:endParaRPr>
          </a:p>
          <a:p>
            <a:pPr marL="457200" lvl="1" indent="-457200">
              <a:lnSpc>
                <a:spcPts val="2800"/>
              </a:lnSpc>
              <a:buFont typeface="+mj-lt"/>
              <a:buAutoNum type="alphaLcParenR"/>
            </a:pPr>
            <a:r>
              <a:rPr lang="zh-CN" altLang="zh-TW" sz="1800" u="sng" dirty="0">
                <a:solidFill>
                  <a:srgbClr val="FF0000"/>
                </a:solidFill>
                <a:latin typeface="Microsoft YaHei" pitchFamily="34" charset="-122"/>
                <a:ea typeface="Microsoft YaHei" pitchFamily="34" charset="-122"/>
              </a:rPr>
              <a:t>影响工作场所内其他相关方的承包商的活动和运行。 </a:t>
            </a:r>
            <a:endParaRPr lang="zh-TW" altLang="zh-TW" sz="2400" u="sng" dirty="0">
              <a:solidFill>
                <a:srgbClr val="FF0000"/>
              </a:solidFill>
              <a:latin typeface="Microsoft YaHei" pitchFamily="34" charset="-122"/>
              <a:ea typeface="Microsoft YaHei" pitchFamily="34" charset="-122"/>
            </a:endParaRPr>
          </a:p>
          <a:p>
            <a:pPr marL="0" indent="0">
              <a:lnSpc>
                <a:spcPts val="2800"/>
              </a:lnSpc>
              <a:spcBef>
                <a:spcPts val="1200"/>
              </a:spcBef>
              <a:buNone/>
            </a:pPr>
            <a:r>
              <a:rPr lang="zh-CN" altLang="zh-TW" dirty="0" smtClean="0">
                <a:latin typeface="Microsoft YaHei" pitchFamily="34" charset="-122"/>
                <a:ea typeface="Microsoft YaHei" pitchFamily="34" charset="-122"/>
              </a:rPr>
              <a:t>组织应确保承包商及其工作人员满足</a:t>
            </a:r>
            <a:r>
              <a:rPr lang="zh-TW" altLang="en-US" dirty="0" smtClean="0">
                <a:latin typeface="Microsoft YaHei" pitchFamily="34" charset="-122"/>
                <a:ea typeface="Microsoft YaHei" pitchFamily="34" charset="-122"/>
              </a:rPr>
              <a:t>其</a:t>
            </a:r>
            <a:r>
              <a:rPr lang="zh-CN" altLang="zh-TW" dirty="0" smtClean="0">
                <a:latin typeface="Microsoft YaHei" pitchFamily="34" charset="-122"/>
                <a:ea typeface="Microsoft YaHei" pitchFamily="34" charset="-122"/>
              </a:rPr>
              <a:t>职业健康安全管理体系的要求。</a:t>
            </a:r>
            <a:r>
              <a:rPr lang="zh-CN" altLang="en-US" u="sng" dirty="0" smtClean="0">
                <a:solidFill>
                  <a:schemeClr val="tx2"/>
                </a:solidFill>
                <a:latin typeface="Microsoft YaHei" pitchFamily="34" charset="-122"/>
                <a:ea typeface="Microsoft YaHei" pitchFamily="34" charset="-122"/>
              </a:rPr>
              <a:t>组织的采购</a:t>
            </a:r>
            <a:r>
              <a:rPr lang="zh-TW" altLang="en-US" u="sng" dirty="0" smtClean="0">
                <a:solidFill>
                  <a:schemeClr val="tx2"/>
                </a:solidFill>
                <a:latin typeface="Microsoft YaHei" pitchFamily="34" charset="-122"/>
                <a:ea typeface="Microsoft YaHei" pitchFamily="34" charset="-122"/>
              </a:rPr>
              <a:t>过程</a:t>
            </a:r>
            <a:r>
              <a:rPr lang="zh-CN" altLang="en-US" u="sng" dirty="0" smtClean="0">
                <a:solidFill>
                  <a:schemeClr val="tx2"/>
                </a:solidFill>
                <a:latin typeface="Microsoft YaHei" pitchFamily="34" charset="-122"/>
                <a:ea typeface="Microsoft YaHei" pitchFamily="34" charset="-122"/>
              </a:rPr>
              <a:t>应界定和应用选择承包商的职业健康安全准则。</a:t>
            </a:r>
            <a:endParaRPr lang="zh-TW" altLang="zh-TW" sz="2400" u="sng" dirty="0">
              <a:solidFill>
                <a:schemeClr val="tx2"/>
              </a:solidFill>
              <a:latin typeface="Microsoft YaHei" pitchFamily="34" charset="-122"/>
              <a:ea typeface="Microsoft YaHei" pitchFamily="34" charset="-122"/>
            </a:endParaRPr>
          </a:p>
          <a:p>
            <a:pPr marL="0" indent="0">
              <a:lnSpc>
                <a:spcPts val="2800"/>
              </a:lnSpc>
              <a:spcBef>
                <a:spcPts val="600"/>
              </a:spcBef>
              <a:buNone/>
            </a:pPr>
            <a:r>
              <a:rPr lang="zh-CN" altLang="zh-TW" dirty="0">
                <a:solidFill>
                  <a:srgbClr val="006600"/>
                </a:solidFill>
                <a:latin typeface="Microsoft YaHei" pitchFamily="34" charset="-122"/>
                <a:ea typeface="Microsoft YaHei" pitchFamily="34" charset="-122"/>
              </a:rPr>
              <a:t>注： 在合同文件中</a:t>
            </a:r>
            <a:r>
              <a:rPr lang="zh-TW" altLang="en-US" dirty="0">
                <a:solidFill>
                  <a:srgbClr val="006600"/>
                </a:solidFill>
                <a:latin typeface="Microsoft YaHei" pitchFamily="34" charset="-122"/>
                <a:ea typeface="Microsoft YaHei" pitchFamily="34" charset="-122"/>
              </a:rPr>
              <a:t>包含</a:t>
            </a:r>
            <a:r>
              <a:rPr lang="zh-CN" altLang="zh-TW" dirty="0">
                <a:solidFill>
                  <a:srgbClr val="006600"/>
                </a:solidFill>
                <a:latin typeface="Microsoft YaHei" pitchFamily="34" charset="-122"/>
                <a:ea typeface="Microsoft YaHei" pitchFamily="34" charset="-122"/>
              </a:rPr>
              <a:t>选择承包商的职业健康安全准则可能是有帮助的。</a:t>
            </a:r>
            <a:endParaRPr lang="zh-TW" altLang="zh-TW" dirty="0" smtClean="0">
              <a:solidFill>
                <a:schemeClr val="tx2"/>
              </a:solidFill>
              <a:latin typeface="Microsoft YaHei" pitchFamily="34" charset="-122"/>
              <a:ea typeface="Microsoft YaHei" pitchFamily="34" charset="-122"/>
            </a:endParaRPr>
          </a:p>
          <a:p>
            <a:pPr>
              <a:buNone/>
            </a:pPr>
            <a:endParaRPr lang="zh-TW" altLang="en-US" sz="2000" dirty="0">
              <a:latin typeface="Microsoft YaHei" pitchFamily="34" charset="-122"/>
              <a:ea typeface="Microsoft YaHei" pitchFamily="34" charset="-122"/>
            </a:endParaRPr>
          </a:p>
          <a:p>
            <a:pPr marL="0" indent="0">
              <a:buNone/>
            </a:pPr>
            <a:endParaRPr lang="zh-TW" altLang="en-US" sz="1800" dirty="0">
              <a:solidFill>
                <a:srgbClr val="FF0000"/>
              </a:solidFill>
              <a:latin typeface="Microsoft YaHei" pitchFamily="34" charset="-122"/>
              <a:ea typeface="Microsoft YaHei" pitchFamily="34" charset="-122"/>
            </a:endParaRPr>
          </a:p>
        </p:txBody>
      </p:sp>
      <p:sp>
        <p:nvSpPr>
          <p:cNvPr id="6" name="剪去單一角落矩形 5"/>
          <p:cNvSpPr/>
          <p:nvPr/>
        </p:nvSpPr>
        <p:spPr bwMode="auto">
          <a:xfrm>
            <a:off x="7177398" y="161512"/>
            <a:ext cx="1643074" cy="428628"/>
          </a:xfrm>
          <a:prstGeom prst="snip1Rect">
            <a:avLst>
              <a:gd name="adj" fmla="val 38395"/>
            </a:avLst>
          </a:prstGeom>
          <a:solidFill>
            <a:srgbClr val="3333CC"/>
          </a:solidFill>
          <a:ln w="3175" cap="flat" cmpd="sng" algn="ctr">
            <a:solidFill>
              <a:srgbClr val="FFFF00"/>
            </a:solidFill>
            <a:prstDash val="solid"/>
            <a:round/>
            <a:headEnd type="none" w="med" len="med"/>
            <a:tailEnd type="none" w="med" len="med"/>
          </a:ln>
          <a:effectLst>
            <a:outerShdw blurRad="50800" dist="38100" dir="2700000" algn="tl" rotWithShape="0">
              <a:srgbClr val="000099">
                <a:alpha val="40000"/>
              </a:srgbClr>
            </a:outerShdw>
          </a:effectLst>
          <a:scene3d>
            <a:camera prst="orthographicFront"/>
            <a:lightRig rig="threePt" dir="t"/>
          </a:scene3d>
          <a:sp3d>
            <a:bevelT w="165100" prst="coolSlan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en-US" altLang="zh-TW" sz="2000" b="1" dirty="0">
                <a:solidFill>
                  <a:schemeClr val="bg1"/>
                </a:solidFill>
                <a:latin typeface="Arial" pitchFamily="34" charset="0"/>
                <a:cs typeface="Arial" pitchFamily="34" charset="0"/>
              </a:rPr>
              <a:t>ISO 45001</a:t>
            </a:r>
            <a:endParaRPr lang="zh-TW" altLang="en-US" sz="2000" b="1" dirty="0">
              <a:solidFill>
                <a:schemeClr val="bg1"/>
              </a:solidFill>
              <a:latin typeface="Arial" pitchFamily="34" charset="0"/>
              <a:cs typeface="Arial" pitchFamily="34" charset="0"/>
            </a:endParaRPr>
          </a:p>
        </p:txBody>
      </p:sp>
      <p:pic>
        <p:nvPicPr>
          <p:cNvPr id="1662979" name="Picture 3" descr="D:\ABSI\暫時-00(OHS)\subcon-10.jpg"/>
          <p:cNvPicPr>
            <a:picLocks noChangeAspect="1" noChangeArrowheads="1"/>
          </p:cNvPicPr>
          <p:nvPr/>
        </p:nvPicPr>
        <p:blipFill>
          <a:blip r:embed="rId3" cstate="print"/>
          <a:srcRect/>
          <a:stretch>
            <a:fillRect/>
          </a:stretch>
        </p:blipFill>
        <p:spPr bwMode="auto">
          <a:xfrm>
            <a:off x="7164290" y="1582436"/>
            <a:ext cx="1502469" cy="1062117"/>
          </a:xfrm>
          <a:prstGeom prst="rect">
            <a:avLst/>
          </a:prstGeom>
          <a:noFill/>
        </p:spPr>
      </p:pic>
      <p:sp>
        <p:nvSpPr>
          <p:cNvPr id="7" name="流程圖: 文件 6"/>
          <p:cNvSpPr/>
          <p:nvPr/>
        </p:nvSpPr>
        <p:spPr bwMode="auto">
          <a:xfrm>
            <a:off x="179512" y="142274"/>
            <a:ext cx="1080120" cy="432048"/>
          </a:xfrm>
          <a:prstGeom prst="flowChartDocument">
            <a:avLst/>
          </a:prstGeom>
          <a:solidFill>
            <a:srgbClr val="FFFF00"/>
          </a:solidFill>
          <a:ln w="19050" cap="flat" cmpd="sng" algn="ctr">
            <a:solidFill>
              <a:schemeClr val="accent1"/>
            </a:solidFill>
            <a:prstDash val="solid"/>
            <a:round/>
            <a:headEnd type="none" w="med" len="med"/>
            <a:tailEnd type="none" w="med" len="med"/>
          </a:ln>
          <a:effectLst>
            <a:outerShdw blurRad="50800" dist="63500" dir="2700000" sx="102000" sy="102000" algn="tl" rotWithShape="0">
              <a:srgbClr val="FF0000">
                <a:alpha val="40000"/>
              </a:srgb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2000" b="1" dirty="0">
                <a:solidFill>
                  <a:srgbClr val="000099"/>
                </a:solidFill>
                <a:latin typeface="Microsoft YaHei" pitchFamily="34" charset="-122"/>
                <a:ea typeface="Microsoft YaHei" pitchFamily="34" charset="-122"/>
                <a:cs typeface="Tahoma" pitchFamily="34" charset="0"/>
              </a:rPr>
              <a:t>变化 </a:t>
            </a:r>
            <a:r>
              <a:rPr lang="en-US" altLang="zh-TW" sz="2000" b="1" dirty="0">
                <a:solidFill>
                  <a:srgbClr val="000099"/>
                </a:solidFill>
                <a:latin typeface="Microsoft YaHei" pitchFamily="34" charset="-122"/>
                <a:ea typeface="Microsoft YaHei" pitchFamily="34" charset="-122"/>
                <a:cs typeface="Tahoma" pitchFamily="34" charset="0"/>
              </a:rPr>
              <a:t>8</a:t>
            </a:r>
            <a:endParaRPr lang="zh-TW" altLang="en-US" sz="2000" b="1" dirty="0">
              <a:solidFill>
                <a:srgbClr val="000099"/>
              </a:solidFill>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4266201811"/>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內容版面配置區 11"/>
          <p:cNvSpPr>
            <a:spLocks noGrp="1"/>
          </p:cNvSpPr>
          <p:nvPr>
            <p:ph idx="1"/>
          </p:nvPr>
        </p:nvSpPr>
        <p:spPr>
          <a:xfrm>
            <a:off x="322263" y="952364"/>
            <a:ext cx="8520112" cy="3709742"/>
          </a:xfrm>
          <a:ln w="3175">
            <a:solidFill>
              <a:schemeClr val="tx2"/>
            </a:solidFill>
            <a:prstDash val="sysDash"/>
          </a:ln>
        </p:spPr>
        <p:txBody>
          <a:bodyPr/>
          <a:lstStyle/>
          <a:p>
            <a:pPr marL="0" indent="0">
              <a:lnSpc>
                <a:spcPts val="3200"/>
              </a:lnSpc>
              <a:buNone/>
            </a:pPr>
            <a:r>
              <a:rPr lang="zh-CN" altLang="zh-TW" dirty="0" smtClean="0">
                <a:solidFill>
                  <a:schemeClr val="tx2"/>
                </a:solidFill>
                <a:latin typeface="Microsoft YaHei" pitchFamily="34" charset="-122"/>
                <a:ea typeface="Microsoft YaHei" pitchFamily="34" charset="-122"/>
              </a:rPr>
              <a:t>组织应确保其外包的职能和过程得到控制。组织应确保外包安排符合法律</a:t>
            </a:r>
            <a:r>
              <a:rPr lang="zh-TW" altLang="en-US" dirty="0" smtClean="0">
                <a:solidFill>
                  <a:schemeClr val="tx2"/>
                </a:solidFill>
                <a:latin typeface="Microsoft YaHei" pitchFamily="34" charset="-122"/>
                <a:ea typeface="Microsoft YaHei" pitchFamily="34" charset="-122"/>
              </a:rPr>
              <a:t>法規</a:t>
            </a:r>
            <a:r>
              <a:rPr lang="zh-CN" altLang="zh-TW" dirty="0" smtClean="0">
                <a:solidFill>
                  <a:schemeClr val="tx2"/>
                </a:solidFill>
                <a:latin typeface="Microsoft YaHei" pitchFamily="34" charset="-122"/>
                <a:ea typeface="Microsoft YaHei" pitchFamily="34" charset="-122"/>
              </a:rPr>
              <a:t>和其他要求，并与实现职业健康安全管理体系的预期结果相一致。应在职业健康管理体系内规定对这些职能和过程实施控制的类型与程度。</a:t>
            </a:r>
            <a:endParaRPr lang="zh-TW" altLang="zh-TW" u="sng" dirty="0" smtClean="0">
              <a:solidFill>
                <a:schemeClr val="tx2"/>
              </a:solidFill>
              <a:latin typeface="Microsoft YaHei" pitchFamily="34" charset="-122"/>
              <a:ea typeface="Microsoft YaHei" pitchFamily="34" charset="-122"/>
            </a:endParaRPr>
          </a:p>
          <a:p>
            <a:pPr marL="0" indent="0">
              <a:lnSpc>
                <a:spcPts val="2800"/>
              </a:lnSpc>
              <a:buNone/>
            </a:pPr>
            <a:r>
              <a:rPr lang="zh-CN" altLang="zh-TW" dirty="0">
                <a:solidFill>
                  <a:srgbClr val="006600"/>
                </a:solidFill>
                <a:latin typeface="Microsoft YaHei" pitchFamily="34" charset="-122"/>
                <a:ea typeface="Microsoft YaHei" pitchFamily="34" charset="-122"/>
              </a:rPr>
              <a:t>注： 与外部供应商的协商可以帮助组织应对任何外包对职业健康安全绩效的影响。</a:t>
            </a:r>
            <a:endParaRPr lang="en-US" altLang="zh-CN" dirty="0">
              <a:solidFill>
                <a:srgbClr val="006600"/>
              </a:solidFill>
              <a:latin typeface="Microsoft YaHei" pitchFamily="34" charset="-122"/>
              <a:ea typeface="Microsoft YaHei" pitchFamily="34" charset="-122"/>
            </a:endParaRPr>
          </a:p>
          <a:p>
            <a:pPr marL="0" indent="0">
              <a:buNone/>
            </a:pPr>
            <a:endParaRPr lang="en-US" altLang="zh-CN" dirty="0">
              <a:solidFill>
                <a:srgbClr val="006600"/>
              </a:solidFill>
              <a:latin typeface="Microsoft YaHei" pitchFamily="34" charset="-122"/>
              <a:ea typeface="Microsoft YaHei" pitchFamily="34" charset="-122"/>
            </a:endParaRPr>
          </a:p>
          <a:p>
            <a:pPr>
              <a:buNone/>
            </a:pPr>
            <a:endParaRPr lang="zh-TW" altLang="en-US" sz="2000" dirty="0">
              <a:latin typeface="Microsoft YaHei" pitchFamily="34" charset="-122"/>
              <a:ea typeface="Microsoft YaHei" pitchFamily="34" charset="-122"/>
            </a:endParaRPr>
          </a:p>
          <a:p>
            <a:pPr marL="0" indent="0">
              <a:buNone/>
            </a:pPr>
            <a:endParaRPr lang="zh-TW" altLang="en-US" sz="1800" dirty="0">
              <a:solidFill>
                <a:srgbClr val="FF0000"/>
              </a:solidFill>
              <a:latin typeface="Microsoft YaHei" pitchFamily="34" charset="-122"/>
              <a:ea typeface="Microsoft YaHei" pitchFamily="34" charset="-122"/>
            </a:endParaRPr>
          </a:p>
        </p:txBody>
      </p:sp>
      <p:sp>
        <p:nvSpPr>
          <p:cNvPr id="6" name="剪去單一角落矩形 5"/>
          <p:cNvSpPr/>
          <p:nvPr/>
        </p:nvSpPr>
        <p:spPr bwMode="auto">
          <a:xfrm>
            <a:off x="7177398" y="161512"/>
            <a:ext cx="1643074" cy="428628"/>
          </a:xfrm>
          <a:prstGeom prst="snip1Rect">
            <a:avLst>
              <a:gd name="adj" fmla="val 38395"/>
            </a:avLst>
          </a:prstGeom>
          <a:solidFill>
            <a:srgbClr val="3333CC"/>
          </a:solidFill>
          <a:ln w="3175" cap="flat" cmpd="sng" algn="ctr">
            <a:solidFill>
              <a:srgbClr val="FFFF00"/>
            </a:solidFill>
            <a:prstDash val="solid"/>
            <a:round/>
            <a:headEnd type="none" w="med" len="med"/>
            <a:tailEnd type="none" w="med" len="med"/>
          </a:ln>
          <a:effectLst>
            <a:outerShdw blurRad="50800" dist="38100" dir="2700000" algn="tl" rotWithShape="0">
              <a:srgbClr val="000099">
                <a:alpha val="40000"/>
              </a:srgbClr>
            </a:outerShdw>
          </a:effectLst>
          <a:scene3d>
            <a:camera prst="orthographicFront"/>
            <a:lightRig rig="threePt" dir="t"/>
          </a:scene3d>
          <a:sp3d>
            <a:bevelT w="165100" prst="coolSlan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en-US" altLang="zh-TW" sz="2000" b="1" dirty="0">
                <a:solidFill>
                  <a:schemeClr val="bg1"/>
                </a:solidFill>
                <a:latin typeface="Arial" pitchFamily="34" charset="0"/>
                <a:cs typeface="Arial" pitchFamily="34" charset="0"/>
              </a:rPr>
              <a:t>ISO 45001</a:t>
            </a:r>
            <a:endParaRPr lang="zh-TW" altLang="en-US" sz="2000" b="1" dirty="0">
              <a:solidFill>
                <a:schemeClr val="bg1"/>
              </a:solidFill>
              <a:latin typeface="Arial" pitchFamily="34" charset="0"/>
              <a:cs typeface="Arial" pitchFamily="34" charset="0"/>
            </a:endParaRPr>
          </a:p>
        </p:txBody>
      </p:sp>
      <p:pic>
        <p:nvPicPr>
          <p:cNvPr id="1659906" name="Picture 2" descr="D:\ABSI\暫時-00(OHS)\outsource-1.jpg"/>
          <p:cNvPicPr>
            <a:picLocks noChangeAspect="1" noChangeArrowheads="1"/>
          </p:cNvPicPr>
          <p:nvPr/>
        </p:nvPicPr>
        <p:blipFill>
          <a:blip r:embed="rId3" cstate="print"/>
          <a:srcRect/>
          <a:stretch>
            <a:fillRect/>
          </a:stretch>
        </p:blipFill>
        <p:spPr bwMode="auto">
          <a:xfrm>
            <a:off x="5508106" y="3112605"/>
            <a:ext cx="2428875" cy="1414463"/>
          </a:xfrm>
          <a:prstGeom prst="rect">
            <a:avLst/>
          </a:prstGeom>
          <a:noFill/>
        </p:spPr>
      </p:pic>
      <p:sp>
        <p:nvSpPr>
          <p:cNvPr id="8" name="標題 10"/>
          <p:cNvSpPr>
            <a:spLocks noGrp="1"/>
          </p:cNvSpPr>
          <p:nvPr>
            <p:ph type="title"/>
          </p:nvPr>
        </p:nvSpPr>
        <p:spPr>
          <a:xfrm>
            <a:off x="1619672" y="161514"/>
            <a:ext cx="5544616" cy="642941"/>
          </a:xfrm>
        </p:spPr>
        <p:txBody>
          <a:bodyPr>
            <a:normAutofit fontScale="90000"/>
          </a:bodyPr>
          <a:lstStyle/>
          <a:p>
            <a:r>
              <a:rPr lang="en-GB" altLang="zh-TW" sz="2400" dirty="0">
                <a:solidFill>
                  <a:prstClr val="black"/>
                </a:solidFill>
                <a:latin typeface="微软雅黑" pitchFamily="34" charset="-122"/>
                <a:ea typeface="微软雅黑" pitchFamily="34" charset="-122"/>
              </a:rPr>
              <a:t>8  </a:t>
            </a:r>
            <a:r>
              <a:rPr lang="zh-TW" altLang="en-US" sz="2400" dirty="0">
                <a:solidFill>
                  <a:prstClr val="black"/>
                </a:solidFill>
                <a:latin typeface="微软雅黑" pitchFamily="34" charset="-122"/>
                <a:ea typeface="微软雅黑" pitchFamily="34" charset="-122"/>
              </a:rPr>
              <a:t>运行</a:t>
            </a:r>
            <a:r>
              <a:rPr lang="en-US" altLang="zh-TW" sz="2400" dirty="0">
                <a:solidFill>
                  <a:prstClr val="black"/>
                </a:solidFill>
                <a:latin typeface="微软雅黑" pitchFamily="34" charset="-122"/>
                <a:ea typeface="微软雅黑" pitchFamily="34" charset="-122"/>
              </a:rPr>
              <a:t>	8.1 </a:t>
            </a:r>
            <a:r>
              <a:rPr lang="zh-CN" altLang="en-US" sz="2400" dirty="0">
                <a:solidFill>
                  <a:prstClr val="black"/>
                </a:solidFill>
                <a:latin typeface="微软雅黑" pitchFamily="34" charset="-122"/>
                <a:ea typeface="微软雅黑" pitchFamily="34" charset="-122"/>
              </a:rPr>
              <a:t>运行的策划和控制</a:t>
            </a:r>
            <a:r>
              <a:rPr lang="zh-TW" altLang="en-US" sz="2400" dirty="0">
                <a:solidFill>
                  <a:prstClr val="black"/>
                </a:solidFill>
                <a:latin typeface="微软雅黑" pitchFamily="34" charset="-122"/>
                <a:ea typeface="微软雅黑" pitchFamily="34" charset="-122"/>
              </a:rPr>
              <a:t> </a:t>
            </a:r>
            <a:r>
              <a:rPr lang="en-US" altLang="zh-TW" sz="2400" dirty="0">
                <a:solidFill>
                  <a:prstClr val="black"/>
                </a:solidFill>
                <a:latin typeface="微软雅黑" pitchFamily="34" charset="-122"/>
                <a:ea typeface="微软雅黑" pitchFamily="34" charset="-122"/>
              </a:rPr>
              <a:t/>
            </a:r>
            <a:br>
              <a:rPr lang="en-US" altLang="zh-TW" sz="2400" dirty="0">
                <a:solidFill>
                  <a:prstClr val="black"/>
                </a:solidFill>
                <a:latin typeface="微软雅黑" pitchFamily="34" charset="-122"/>
                <a:ea typeface="微软雅黑" pitchFamily="34" charset="-122"/>
              </a:rPr>
            </a:br>
            <a:r>
              <a:rPr lang="en-US" altLang="zh-TW" sz="2400" dirty="0">
                <a:solidFill>
                  <a:prstClr val="black"/>
                </a:solidFill>
                <a:latin typeface="微软雅黑" pitchFamily="34" charset="-122"/>
                <a:ea typeface="微软雅黑" pitchFamily="34" charset="-122"/>
              </a:rPr>
              <a:t>8.1.4  </a:t>
            </a:r>
            <a:r>
              <a:rPr lang="zh-TW" altLang="en-US" sz="2400" dirty="0">
                <a:solidFill>
                  <a:prstClr val="black"/>
                </a:solidFill>
                <a:latin typeface="微软雅黑" pitchFamily="34" charset="-122"/>
                <a:ea typeface="微软雅黑" pitchFamily="34" charset="-122"/>
              </a:rPr>
              <a:t>采购</a:t>
            </a:r>
            <a:r>
              <a:rPr lang="en-US" altLang="zh-TW" sz="2400" dirty="0">
                <a:solidFill>
                  <a:prstClr val="black"/>
                </a:solidFill>
                <a:latin typeface="微软雅黑" pitchFamily="34" charset="-122"/>
                <a:ea typeface="微软雅黑" pitchFamily="34" charset="-122"/>
              </a:rPr>
              <a:t>		8.1.4.3  </a:t>
            </a:r>
            <a:r>
              <a:rPr lang="zh-TW" altLang="en-US" sz="2400" dirty="0">
                <a:solidFill>
                  <a:prstClr val="black"/>
                </a:solidFill>
                <a:latin typeface="微软雅黑" pitchFamily="34" charset="-122"/>
                <a:ea typeface="微软雅黑" pitchFamily="34" charset="-122"/>
              </a:rPr>
              <a:t>外包</a:t>
            </a:r>
            <a:endParaRPr lang="zh-TW" altLang="en-US" b="0" dirty="0"/>
          </a:p>
        </p:txBody>
      </p:sp>
      <p:pic>
        <p:nvPicPr>
          <p:cNvPr id="1467393" name="Picture 1" descr="D:\ABSI\暫時-00(OHS)\outsource-4.jpg"/>
          <p:cNvPicPr>
            <a:picLocks noChangeAspect="1" noChangeArrowheads="1"/>
          </p:cNvPicPr>
          <p:nvPr/>
        </p:nvPicPr>
        <p:blipFill>
          <a:blip r:embed="rId4" cstate="print"/>
          <a:srcRect/>
          <a:stretch>
            <a:fillRect/>
          </a:stretch>
        </p:blipFill>
        <p:spPr bwMode="auto">
          <a:xfrm>
            <a:off x="899594" y="3209454"/>
            <a:ext cx="2619375" cy="1307306"/>
          </a:xfrm>
          <a:prstGeom prst="rect">
            <a:avLst/>
          </a:prstGeom>
          <a:noFill/>
        </p:spPr>
      </p:pic>
      <p:sp>
        <p:nvSpPr>
          <p:cNvPr id="7" name="流程圖: 文件 6"/>
          <p:cNvSpPr/>
          <p:nvPr/>
        </p:nvSpPr>
        <p:spPr bwMode="auto">
          <a:xfrm>
            <a:off x="179512" y="142274"/>
            <a:ext cx="1080120" cy="432048"/>
          </a:xfrm>
          <a:prstGeom prst="flowChartDocument">
            <a:avLst/>
          </a:prstGeom>
          <a:solidFill>
            <a:srgbClr val="FFFF00"/>
          </a:solidFill>
          <a:ln w="19050" cap="flat" cmpd="sng" algn="ctr">
            <a:solidFill>
              <a:schemeClr val="accent1"/>
            </a:solidFill>
            <a:prstDash val="solid"/>
            <a:round/>
            <a:headEnd type="none" w="med" len="med"/>
            <a:tailEnd type="none" w="med" len="med"/>
          </a:ln>
          <a:effectLst>
            <a:outerShdw blurRad="50800" dist="63500" dir="2700000" sx="102000" sy="102000" algn="tl" rotWithShape="0">
              <a:srgbClr val="FF0000">
                <a:alpha val="40000"/>
              </a:srgb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2000" b="1" dirty="0">
                <a:solidFill>
                  <a:srgbClr val="000099"/>
                </a:solidFill>
                <a:latin typeface="Microsoft YaHei" pitchFamily="34" charset="-122"/>
                <a:ea typeface="Microsoft YaHei" pitchFamily="34" charset="-122"/>
                <a:cs typeface="Tahoma" pitchFamily="34" charset="0"/>
              </a:rPr>
              <a:t>变化 </a:t>
            </a:r>
            <a:r>
              <a:rPr lang="en-US" altLang="zh-TW" sz="2000" b="1" dirty="0">
                <a:solidFill>
                  <a:srgbClr val="000099"/>
                </a:solidFill>
                <a:latin typeface="Microsoft YaHei" pitchFamily="34" charset="-122"/>
                <a:ea typeface="Microsoft YaHei" pitchFamily="34" charset="-122"/>
                <a:cs typeface="Tahoma" pitchFamily="34" charset="0"/>
              </a:rPr>
              <a:t>9</a:t>
            </a:r>
            <a:endParaRPr lang="zh-TW" altLang="en-US" sz="2000" b="1" dirty="0">
              <a:solidFill>
                <a:srgbClr val="000099"/>
              </a:solidFill>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68757529"/>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3" y="52264"/>
            <a:ext cx="6192689" cy="441034"/>
          </a:xfrm>
        </p:spPr>
        <p:txBody>
          <a:bodyPr>
            <a:normAutofit/>
          </a:bodyPr>
          <a:lstStyle/>
          <a:p>
            <a:r>
              <a:rPr lang="en-US" altLang="zh-CN" sz="2000" dirty="0">
                <a:solidFill>
                  <a:srgbClr val="000099"/>
                </a:solidFill>
                <a:latin typeface="微软雅黑" pitchFamily="34" charset="-122"/>
                <a:ea typeface="微软雅黑" pitchFamily="34" charset="-122"/>
              </a:rPr>
              <a:t>ISO 45001</a:t>
            </a:r>
            <a:r>
              <a:rPr lang="zh-TW" altLang="en-US" sz="2000" dirty="0">
                <a:solidFill>
                  <a:srgbClr val="000099"/>
                </a:solidFill>
                <a:latin typeface="微软雅黑" pitchFamily="34" charset="-122"/>
                <a:ea typeface="微软雅黑" pitchFamily="34" charset="-122"/>
              </a:rPr>
              <a:t>新版</a:t>
            </a:r>
            <a:r>
              <a:rPr lang="en-US" altLang="zh-TW" sz="2000" dirty="0">
                <a:solidFill>
                  <a:srgbClr val="000099"/>
                </a:solidFill>
                <a:latin typeface="微软雅黑" pitchFamily="34" charset="-122"/>
                <a:ea typeface="微软雅黑" pitchFamily="34" charset="-122"/>
              </a:rPr>
              <a:t>9</a:t>
            </a:r>
            <a:r>
              <a:rPr lang="zh-CN" altLang="en-US" sz="2000" dirty="0">
                <a:solidFill>
                  <a:srgbClr val="000099"/>
                </a:solidFill>
                <a:latin typeface="微软雅黑" pitchFamily="34" charset="-122"/>
                <a:ea typeface="微软雅黑" pitchFamily="34" charset="-122"/>
              </a:rPr>
              <a:t>个关键</a:t>
            </a:r>
            <a:r>
              <a:rPr lang="zh-TW" altLang="en-US" sz="2000" dirty="0">
                <a:solidFill>
                  <a:srgbClr val="000099"/>
                </a:solidFill>
                <a:latin typeface="微软雅黑" pitchFamily="34" charset="-122"/>
                <a:ea typeface="微软雅黑" pitchFamily="34" charset="-122"/>
              </a:rPr>
              <a:t>变化</a:t>
            </a:r>
            <a:endParaRPr lang="en-GB" sz="2000" dirty="0">
              <a:solidFill>
                <a:srgbClr val="000099"/>
              </a:solidFill>
              <a:latin typeface="微软雅黑" pitchFamily="34" charset="-122"/>
              <a:ea typeface="微软雅黑" pitchFamily="34" charset="-122"/>
            </a:endParaRPr>
          </a:p>
        </p:txBody>
      </p:sp>
      <p:sp>
        <p:nvSpPr>
          <p:cNvPr id="7" name="AutoShape 2"/>
          <p:cNvSpPr>
            <a:spLocks noChangeArrowheads="1"/>
          </p:cNvSpPr>
          <p:nvPr/>
        </p:nvSpPr>
        <p:spPr bwMode="gray">
          <a:xfrm>
            <a:off x="511871" y="484313"/>
            <a:ext cx="8158807" cy="4434928"/>
          </a:xfrm>
          <a:prstGeom prst="roundRect">
            <a:avLst>
              <a:gd name="adj" fmla="val 8856"/>
            </a:avLst>
          </a:prstGeom>
          <a:solidFill>
            <a:schemeClr val="bg1"/>
          </a:solidFill>
          <a:ln w="19050">
            <a:solidFill>
              <a:srgbClr val="FF0000"/>
            </a:solidFill>
            <a:round/>
            <a:headEnd/>
            <a:tailEnd/>
          </a:ln>
          <a:effectLst>
            <a:outerShdw blurRad="50800" dist="38100" dir="2700000" algn="tl" rotWithShape="0">
              <a:prstClr val="black">
                <a:alpha val="40000"/>
              </a:prstClr>
            </a:outerShdw>
          </a:effectLst>
        </p:spPr>
        <p:txBody>
          <a:bodyPr wrap="none" anchor="ctr"/>
          <a:lstStyle/>
          <a:p>
            <a:endParaRPr lang="zh-CN" altLang="en-US"/>
          </a:p>
        </p:txBody>
      </p:sp>
      <p:grpSp>
        <p:nvGrpSpPr>
          <p:cNvPr id="4" name="Group 5"/>
          <p:cNvGrpSpPr>
            <a:grpSpLocks/>
          </p:cNvGrpSpPr>
          <p:nvPr/>
        </p:nvGrpSpPr>
        <p:grpSpPr bwMode="auto">
          <a:xfrm>
            <a:off x="251520" y="466311"/>
            <a:ext cx="596900" cy="465535"/>
            <a:chOff x="892" y="928"/>
            <a:chExt cx="376" cy="391"/>
          </a:xfrm>
        </p:grpSpPr>
        <p:sp>
          <p:nvSpPr>
            <p:cNvPr id="11" name="Oval 6"/>
            <p:cNvSpPr>
              <a:spLocks noChangeArrowheads="1"/>
            </p:cNvSpPr>
            <p:nvPr/>
          </p:nvSpPr>
          <p:spPr bwMode="gray">
            <a:xfrm>
              <a:off x="897" y="948"/>
              <a:ext cx="371" cy="371"/>
            </a:xfrm>
            <a:prstGeom prst="ellipse">
              <a:avLst/>
            </a:prstGeom>
            <a:solidFill>
              <a:schemeClr val="tx1"/>
            </a:solidFill>
            <a:ln w="28575">
              <a:noFill/>
              <a:round/>
              <a:headEnd/>
              <a:tailEnd/>
            </a:ln>
          </p:spPr>
          <p:txBody>
            <a:bodyPr wrap="none" anchor="ctr"/>
            <a:lstStyle/>
            <a:p>
              <a:endParaRPr lang="zh-CN" altLang="en-US"/>
            </a:p>
          </p:txBody>
        </p:sp>
        <p:grpSp>
          <p:nvGrpSpPr>
            <p:cNvPr id="5" name="Group 7"/>
            <p:cNvGrpSpPr>
              <a:grpSpLocks/>
            </p:cNvGrpSpPr>
            <p:nvPr/>
          </p:nvGrpSpPr>
          <p:grpSpPr bwMode="auto">
            <a:xfrm>
              <a:off x="892" y="928"/>
              <a:ext cx="376" cy="376"/>
              <a:chOff x="892" y="928"/>
              <a:chExt cx="376" cy="376"/>
            </a:xfrm>
          </p:grpSpPr>
          <p:sp>
            <p:nvSpPr>
              <p:cNvPr id="13" name="AutoShape 8"/>
              <p:cNvSpPr>
                <a:spLocks noChangeArrowheads="1"/>
              </p:cNvSpPr>
              <p:nvPr/>
            </p:nvSpPr>
            <p:spPr bwMode="gray">
              <a:xfrm>
                <a:off x="892" y="928"/>
                <a:ext cx="376" cy="376"/>
              </a:xfrm>
              <a:custGeom>
                <a:avLst/>
                <a:gdLst>
                  <a:gd name="T0" fmla="*/ 188 w 21600"/>
                  <a:gd name="T1" fmla="*/ 0 h 21600"/>
                  <a:gd name="T2" fmla="*/ 55 w 21600"/>
                  <a:gd name="T3" fmla="*/ 55 h 21600"/>
                  <a:gd name="T4" fmla="*/ 0 w 21600"/>
                  <a:gd name="T5" fmla="*/ 188 h 21600"/>
                  <a:gd name="T6" fmla="*/ 55 w 21600"/>
                  <a:gd name="T7" fmla="*/ 321 h 21600"/>
                  <a:gd name="T8" fmla="*/ 188 w 21600"/>
                  <a:gd name="T9" fmla="*/ 376 h 21600"/>
                  <a:gd name="T10" fmla="*/ 321 w 21600"/>
                  <a:gd name="T11" fmla="*/ 321 h 21600"/>
                  <a:gd name="T12" fmla="*/ 376 w 21600"/>
                  <a:gd name="T13" fmla="*/ 188 h 21600"/>
                  <a:gd name="T14" fmla="*/ 321 w 21600"/>
                  <a:gd name="T15" fmla="*/ 55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tx2"/>
                  </a:gs>
                  <a:gs pos="100000">
                    <a:schemeClr val="bg1"/>
                  </a:gs>
                </a:gsLst>
                <a:path path="rect">
                  <a:fillToRect l="100000" t="100000"/>
                </a:path>
              </a:gradFill>
              <a:ln w="9525">
                <a:noFill/>
                <a:round/>
                <a:headEnd/>
                <a:tailEnd/>
              </a:ln>
              <a:effectLst>
                <a:outerShdw dist="25400" algn="ctr" rotWithShape="0">
                  <a:schemeClr val="bg2"/>
                </a:outerShdw>
              </a:effectLst>
            </p:spPr>
            <p:txBody>
              <a:bodyPr wrap="none" anchor="ctr"/>
              <a:lstStyle/>
              <a:p>
                <a:endParaRPr lang="zh-CN" altLang="en-US"/>
              </a:p>
            </p:txBody>
          </p:sp>
          <p:sp>
            <p:nvSpPr>
              <p:cNvPr id="14" name="Oval 9"/>
              <p:cNvSpPr>
                <a:spLocks noChangeArrowheads="1"/>
              </p:cNvSpPr>
              <p:nvPr/>
            </p:nvSpPr>
            <p:spPr bwMode="gray">
              <a:xfrm>
                <a:off x="979" y="1009"/>
                <a:ext cx="212" cy="212"/>
              </a:xfrm>
              <a:prstGeom prst="ellipse">
                <a:avLst/>
              </a:prstGeom>
              <a:gradFill rotWithShape="1">
                <a:gsLst>
                  <a:gs pos="0">
                    <a:schemeClr val="tx2"/>
                  </a:gs>
                  <a:gs pos="100000">
                    <a:schemeClr val="tx2">
                      <a:gamma/>
                      <a:shade val="46275"/>
                      <a:invGamma/>
                    </a:schemeClr>
                  </a:gs>
                </a:gsLst>
                <a:path path="rect">
                  <a:fillToRect r="100000" b="100000"/>
                </a:path>
              </a:gradFill>
              <a:ln w="9525">
                <a:noFill/>
                <a:round/>
                <a:headEnd/>
                <a:tailEnd/>
              </a:ln>
              <a:effectLst/>
            </p:spPr>
            <p:txBody>
              <a:bodyPr wrap="none" anchor="ctr"/>
              <a:lstStyle/>
              <a:p>
                <a:pPr>
                  <a:defRPr/>
                </a:pPr>
                <a:endParaRPr lang="zh-CN" altLang="en-US"/>
              </a:p>
            </p:txBody>
          </p:sp>
        </p:grpSp>
      </p:grpSp>
      <p:sp>
        <p:nvSpPr>
          <p:cNvPr id="3" name="Content Placeholder 2"/>
          <p:cNvSpPr>
            <a:spLocks noGrp="1"/>
          </p:cNvSpPr>
          <p:nvPr>
            <p:ph idx="1"/>
          </p:nvPr>
        </p:nvSpPr>
        <p:spPr>
          <a:xfrm>
            <a:off x="785786" y="501835"/>
            <a:ext cx="7884891" cy="4607734"/>
          </a:xfrm>
        </p:spPr>
        <p:txBody>
          <a:bodyPr>
            <a:normAutofit fontScale="32500" lnSpcReduction="20000"/>
          </a:bodyPr>
          <a:lstStyle/>
          <a:p>
            <a:pPr marL="457200" indent="-360000">
              <a:lnSpc>
                <a:spcPct val="130000"/>
              </a:lnSpc>
              <a:buFont typeface="+mj-lt"/>
              <a:buAutoNum type="arabicPeriod"/>
            </a:pPr>
            <a:r>
              <a:rPr lang="zh-TW" altLang="en-US" sz="4300" b="1" dirty="0">
                <a:solidFill>
                  <a:srgbClr val="FF0000"/>
                </a:solidFill>
                <a:latin typeface="微软雅黑" pitchFamily="34" charset="-122"/>
                <a:ea typeface="微软雅黑" pitchFamily="34" charset="-122"/>
              </a:rPr>
              <a:t>和</a:t>
            </a:r>
            <a:r>
              <a:rPr lang="en-US" altLang="zh-TW" sz="4300" b="1" dirty="0">
                <a:solidFill>
                  <a:srgbClr val="FF0000"/>
                </a:solidFill>
                <a:latin typeface="微软雅黑" pitchFamily="34" charset="-122"/>
                <a:ea typeface="微软雅黑" pitchFamily="34" charset="-122"/>
              </a:rPr>
              <a:t>ISO9001:2015</a:t>
            </a:r>
            <a:r>
              <a:rPr lang="zh-TW" altLang="en-US" sz="4300" b="1" dirty="0">
                <a:solidFill>
                  <a:srgbClr val="FF0000"/>
                </a:solidFill>
                <a:latin typeface="微软雅黑" pitchFamily="34" charset="-122"/>
                <a:ea typeface="微软雅黑" pitchFamily="34" charset="-122"/>
              </a:rPr>
              <a:t>以及</a:t>
            </a:r>
            <a:r>
              <a:rPr lang="en-US" altLang="zh-TW" sz="4300" b="1" dirty="0">
                <a:solidFill>
                  <a:srgbClr val="FF0000"/>
                </a:solidFill>
                <a:latin typeface="微软雅黑" pitchFamily="34" charset="-122"/>
                <a:ea typeface="微软雅黑" pitchFamily="34" charset="-122"/>
              </a:rPr>
              <a:t>ISO 14001:2015</a:t>
            </a:r>
            <a:r>
              <a:rPr lang="zh-TW" altLang="en-US" sz="4300" b="1" dirty="0">
                <a:solidFill>
                  <a:srgbClr val="FF0000"/>
                </a:solidFill>
                <a:latin typeface="微软雅黑" pitchFamily="34" charset="-122"/>
                <a:ea typeface="微软雅黑" pitchFamily="34" charset="-122"/>
              </a:rPr>
              <a:t>整合</a:t>
            </a:r>
            <a:endParaRPr lang="en-US" altLang="zh-TW" sz="4300" b="1" dirty="0">
              <a:solidFill>
                <a:srgbClr val="FF0000"/>
              </a:solidFill>
              <a:latin typeface="微软雅黑" pitchFamily="34" charset="-122"/>
              <a:ea typeface="微软雅黑" pitchFamily="34" charset="-122"/>
            </a:endParaRPr>
          </a:p>
          <a:p>
            <a:pPr marL="790938" lvl="1" indent="-457200">
              <a:lnSpc>
                <a:spcPct val="130000"/>
              </a:lnSpc>
              <a:spcBef>
                <a:spcPts val="0"/>
              </a:spcBef>
              <a:buFont typeface="+mj-lt"/>
              <a:buAutoNum type="alphaLcParenR"/>
            </a:pPr>
            <a:r>
              <a:rPr lang="zh-CN" altLang="en-US" sz="4300" dirty="0">
                <a:latin typeface="微软雅黑" pitchFamily="34" charset="-122"/>
                <a:ea typeface="微软雅黑" pitchFamily="34" charset="-122"/>
              </a:rPr>
              <a:t>结构上一致，由</a:t>
            </a:r>
            <a:r>
              <a:rPr lang="en-US" altLang="zh-TW" sz="4300" dirty="0">
                <a:solidFill>
                  <a:srgbClr val="FF0000"/>
                </a:solidFill>
                <a:latin typeface="微软雅黑" pitchFamily="34" charset="-122"/>
                <a:ea typeface="微软雅黑" pitchFamily="34" charset="-122"/>
              </a:rPr>
              <a:t>17</a:t>
            </a:r>
            <a:r>
              <a:rPr lang="zh-CN" altLang="en-US" sz="4300" dirty="0">
                <a:solidFill>
                  <a:srgbClr val="FF0000"/>
                </a:solidFill>
                <a:latin typeface="微软雅黑" pitchFamily="34" charset="-122"/>
                <a:ea typeface="微软雅黑" pitchFamily="34" charset="-122"/>
              </a:rPr>
              <a:t>项</a:t>
            </a:r>
            <a:r>
              <a:rPr lang="zh-CN" altLang="en-US" sz="4300" dirty="0">
                <a:latin typeface="微软雅黑" pitchFamily="34" charset="-122"/>
                <a:ea typeface="微软雅黑" pitchFamily="34" charset="-122"/>
              </a:rPr>
              <a:t>条款增加为</a:t>
            </a:r>
            <a:r>
              <a:rPr lang="en-US" altLang="zh-CN" sz="4300" dirty="0">
                <a:solidFill>
                  <a:srgbClr val="FF0000"/>
                </a:solidFill>
                <a:latin typeface="微软雅黑" pitchFamily="34" charset="-122"/>
                <a:ea typeface="微软雅黑" pitchFamily="34" charset="-122"/>
              </a:rPr>
              <a:t>40</a:t>
            </a:r>
            <a:r>
              <a:rPr lang="zh-TW" altLang="en-US" sz="4300" dirty="0">
                <a:solidFill>
                  <a:srgbClr val="FF0000"/>
                </a:solidFill>
                <a:latin typeface="微软雅黑" pitchFamily="34" charset="-122"/>
                <a:ea typeface="微软雅黑" pitchFamily="34" charset="-122"/>
              </a:rPr>
              <a:t>项</a:t>
            </a:r>
            <a:r>
              <a:rPr lang="zh-TW" altLang="en-US" sz="4300" dirty="0">
                <a:latin typeface="微软雅黑" pitchFamily="34" charset="-122"/>
                <a:ea typeface="微软雅黑" pitchFamily="34" charset="-122"/>
              </a:rPr>
              <a:t>条款</a:t>
            </a:r>
            <a:endParaRPr lang="en-US" altLang="zh-TW" sz="4300" dirty="0">
              <a:latin typeface="微软雅黑" pitchFamily="34" charset="-122"/>
              <a:ea typeface="微软雅黑" pitchFamily="34" charset="-122"/>
            </a:endParaRPr>
          </a:p>
          <a:p>
            <a:pPr marL="790938" lvl="1" indent="-457200">
              <a:lnSpc>
                <a:spcPct val="130000"/>
              </a:lnSpc>
              <a:spcBef>
                <a:spcPts val="0"/>
              </a:spcBef>
              <a:buFont typeface="+mj-lt"/>
              <a:buAutoNum type="alphaLcParenR"/>
            </a:pPr>
            <a:r>
              <a:rPr lang="zh-TW" altLang="en-US" sz="4300" dirty="0">
                <a:latin typeface="微软雅黑" pitchFamily="34" charset="-122"/>
                <a:ea typeface="微软雅黑" pitchFamily="34" charset="-122"/>
              </a:rPr>
              <a:t>术语和定义的统一</a:t>
            </a:r>
            <a:endParaRPr lang="en-US" altLang="zh-CN" sz="4300" dirty="0">
              <a:latin typeface="微软雅黑" pitchFamily="34" charset="-122"/>
              <a:ea typeface="微软雅黑" pitchFamily="34" charset="-122"/>
            </a:endParaRPr>
          </a:p>
          <a:p>
            <a:pPr marL="457200" indent="-360000">
              <a:lnSpc>
                <a:spcPct val="130000"/>
              </a:lnSpc>
              <a:spcBef>
                <a:spcPts val="600"/>
              </a:spcBef>
              <a:buFont typeface="+mj-lt"/>
              <a:buAutoNum type="arabicPeriod"/>
            </a:pPr>
            <a:r>
              <a:rPr lang="zh-TW" altLang="en-US" sz="4300" b="1" dirty="0">
                <a:solidFill>
                  <a:srgbClr val="FF0000"/>
                </a:solidFill>
                <a:latin typeface="微软雅黑" pitchFamily="34" charset="-122"/>
                <a:ea typeface="微软雅黑" pitchFamily="34" charset="-122"/>
              </a:rPr>
              <a:t>增加理</a:t>
            </a:r>
            <a:r>
              <a:rPr lang="zh-CN" altLang="en-US" sz="4300" b="1" dirty="0">
                <a:solidFill>
                  <a:srgbClr val="FF0000"/>
                </a:solidFill>
                <a:latin typeface="微软雅黑" pitchFamily="34" charset="-122"/>
                <a:ea typeface="微软雅黑" pitchFamily="34" charset="-122"/>
              </a:rPr>
              <a:t>解组织</a:t>
            </a:r>
            <a:r>
              <a:rPr lang="zh-TW" altLang="en-US" sz="4300" b="1" dirty="0">
                <a:solidFill>
                  <a:srgbClr val="FF0000"/>
                </a:solidFill>
                <a:latin typeface="微软雅黑" pitchFamily="34" charset="-122"/>
                <a:ea typeface="微软雅黑" pitchFamily="34" charset="-122"/>
              </a:rPr>
              <a:t>环境</a:t>
            </a:r>
            <a:endParaRPr lang="en-GB" sz="4300" b="1" dirty="0">
              <a:solidFill>
                <a:srgbClr val="FF0000"/>
              </a:solidFill>
              <a:latin typeface="微软雅黑" pitchFamily="34" charset="-122"/>
              <a:ea typeface="微软雅黑" pitchFamily="34" charset="-122"/>
            </a:endParaRPr>
          </a:p>
          <a:p>
            <a:pPr marL="790938" lvl="1" indent="-457200">
              <a:lnSpc>
                <a:spcPct val="130000"/>
              </a:lnSpc>
              <a:spcBef>
                <a:spcPts val="0"/>
              </a:spcBef>
              <a:buFont typeface="+mj-lt"/>
              <a:buAutoNum type="alphaLcParenR"/>
            </a:pPr>
            <a:r>
              <a:rPr lang="zh-TW" altLang="en-US" sz="4300" dirty="0">
                <a:latin typeface="微软雅黑" pitchFamily="34" charset="-122"/>
                <a:ea typeface="微软雅黑" pitchFamily="34" charset="-122"/>
              </a:rPr>
              <a:t>连结</a:t>
            </a:r>
            <a:r>
              <a:rPr lang="zh-CN" altLang="en-US" sz="4300" dirty="0">
                <a:latin typeface="微软雅黑" pitchFamily="34" charset="-122"/>
                <a:ea typeface="微软雅黑" pitchFamily="34" charset="-122"/>
              </a:rPr>
              <a:t>组织</a:t>
            </a:r>
            <a:r>
              <a:rPr lang="zh-TW" altLang="en-US" sz="4300" dirty="0">
                <a:latin typeface="微软雅黑" pitchFamily="34" charset="-122"/>
                <a:ea typeface="微软雅黑" pitchFamily="34" charset="-122"/>
              </a:rPr>
              <a:t>环境</a:t>
            </a:r>
            <a:r>
              <a:rPr lang="zh-CN" altLang="en-US" sz="4300" dirty="0">
                <a:latin typeface="微软雅黑" pitchFamily="34" charset="-122"/>
                <a:ea typeface="微软雅黑" pitchFamily="34" charset="-122"/>
              </a:rPr>
              <a:t>与</a:t>
            </a:r>
            <a:r>
              <a:rPr lang="en-US" altLang="zh-CN" sz="4300" dirty="0">
                <a:latin typeface="微软雅黑" pitchFamily="34" charset="-122"/>
                <a:ea typeface="微软雅黑" pitchFamily="34" charset="-122"/>
              </a:rPr>
              <a:t>OHS</a:t>
            </a:r>
            <a:r>
              <a:rPr lang="zh-CN" altLang="en-US" sz="4300" dirty="0">
                <a:latin typeface="微软雅黑" pitchFamily="34" charset="-122"/>
                <a:ea typeface="微软雅黑" pitchFamily="34" charset="-122"/>
              </a:rPr>
              <a:t>管理，融入</a:t>
            </a:r>
            <a:r>
              <a:rPr lang="zh-TW" altLang="en-US" sz="4300" dirty="0">
                <a:latin typeface="微软雅黑" pitchFamily="34" charset="-122"/>
                <a:ea typeface="微软雅黑" pitchFamily="34" charset="-122"/>
              </a:rPr>
              <a:t>战略与</a:t>
            </a:r>
            <a:r>
              <a:rPr lang="zh-CN" altLang="en-US" sz="4300" dirty="0">
                <a:latin typeface="微软雅黑" pitchFamily="34" charset="-122"/>
                <a:ea typeface="微软雅黑" pitchFamily="34" charset="-122"/>
              </a:rPr>
              <a:t>营运流程</a:t>
            </a:r>
            <a:endParaRPr lang="en-GB" sz="4300" dirty="0">
              <a:latin typeface="微软雅黑" pitchFamily="34" charset="-122"/>
              <a:ea typeface="微软雅黑" pitchFamily="34" charset="-122"/>
            </a:endParaRPr>
          </a:p>
          <a:p>
            <a:pPr marL="790938" lvl="1" indent="-457200">
              <a:lnSpc>
                <a:spcPct val="130000"/>
              </a:lnSpc>
              <a:spcBef>
                <a:spcPts val="0"/>
              </a:spcBef>
              <a:buFont typeface="+mj-lt"/>
              <a:buAutoNum type="alphaLcParenR"/>
            </a:pPr>
            <a:r>
              <a:rPr lang="zh-CN" altLang="en-US" sz="4300" dirty="0">
                <a:latin typeface="微软雅黑" pitchFamily="34" charset="-122"/>
                <a:ea typeface="微软雅黑" pitchFamily="34" charset="-122"/>
              </a:rPr>
              <a:t>更加强调</a:t>
            </a:r>
            <a:r>
              <a:rPr lang="zh-TW" altLang="en-US" sz="4300" dirty="0">
                <a:latin typeface="微软雅黑" pitchFamily="34" charset="-122"/>
                <a:ea typeface="微软雅黑" pitchFamily="34" charset="-122"/>
              </a:rPr>
              <a:t>相关方</a:t>
            </a:r>
            <a:endParaRPr lang="en-GB" sz="4300" dirty="0">
              <a:solidFill>
                <a:srgbClr val="FF0000"/>
              </a:solidFill>
              <a:latin typeface="微软雅黑" pitchFamily="34" charset="-122"/>
              <a:ea typeface="微软雅黑" pitchFamily="34" charset="-122"/>
            </a:endParaRPr>
          </a:p>
          <a:p>
            <a:pPr marL="457200" indent="-360000">
              <a:lnSpc>
                <a:spcPct val="130000"/>
              </a:lnSpc>
              <a:spcBef>
                <a:spcPts val="600"/>
              </a:spcBef>
              <a:buFont typeface="+mj-lt"/>
              <a:buAutoNum type="arabicPeriod"/>
            </a:pPr>
            <a:r>
              <a:rPr lang="zh-CN" altLang="en-US" sz="4300" b="1" dirty="0">
                <a:solidFill>
                  <a:srgbClr val="FF0000"/>
                </a:solidFill>
                <a:latin typeface="微软雅黑" pitchFamily="34" charset="-122"/>
                <a:ea typeface="微软雅黑" pitchFamily="34" charset="-122"/>
              </a:rPr>
              <a:t>加强</a:t>
            </a:r>
            <a:r>
              <a:rPr lang="zh-TW" altLang="en-US" sz="4300" b="1" dirty="0">
                <a:solidFill>
                  <a:srgbClr val="FF0000"/>
                </a:solidFill>
                <a:latin typeface="微软雅黑" pitchFamily="34" charset="-122"/>
                <a:ea typeface="微软雅黑" pitchFamily="34" charset="-122"/>
              </a:rPr>
              <a:t>风险管理的</a:t>
            </a:r>
            <a:r>
              <a:rPr lang="zh-CN" altLang="en-US" sz="4300" b="1" dirty="0">
                <a:solidFill>
                  <a:srgbClr val="FF0000"/>
                </a:solidFill>
                <a:latin typeface="微软雅黑" pitchFamily="34" charset="-122"/>
                <a:ea typeface="微软雅黑" pitchFamily="34" charset="-122"/>
              </a:rPr>
              <a:t>管理体系</a:t>
            </a:r>
            <a:r>
              <a:rPr lang="zh-TW" altLang="en-US" sz="4300" b="1" dirty="0">
                <a:solidFill>
                  <a:srgbClr val="FF0000"/>
                </a:solidFill>
                <a:latin typeface="微软雅黑" pitchFamily="34" charset="-122"/>
                <a:ea typeface="微软雅黑" pitchFamily="34" charset="-122"/>
              </a:rPr>
              <a:t>策划</a:t>
            </a:r>
            <a:r>
              <a:rPr lang="zh-CN" altLang="en-US" sz="4300" b="1" dirty="0">
                <a:solidFill>
                  <a:srgbClr val="FF0000"/>
                </a:solidFill>
                <a:latin typeface="微软雅黑" pitchFamily="34" charset="-122"/>
                <a:ea typeface="微软雅黑" pitchFamily="34" charset="-122"/>
              </a:rPr>
              <a:t>：</a:t>
            </a:r>
            <a:endParaRPr lang="en-GB" sz="4300" b="1" dirty="0">
              <a:solidFill>
                <a:srgbClr val="FF0000"/>
              </a:solidFill>
              <a:latin typeface="微软雅黑" pitchFamily="34" charset="-122"/>
              <a:ea typeface="微软雅黑" pitchFamily="34" charset="-122"/>
            </a:endParaRPr>
          </a:p>
          <a:p>
            <a:pPr marL="790938" lvl="1" indent="-457200">
              <a:lnSpc>
                <a:spcPct val="130000"/>
              </a:lnSpc>
              <a:spcBef>
                <a:spcPts val="0"/>
              </a:spcBef>
              <a:buFont typeface="+mj-lt"/>
              <a:buAutoNum type="alphaLcParenR"/>
            </a:pPr>
            <a:r>
              <a:rPr lang="zh-TW" altLang="en-US" sz="4300" dirty="0">
                <a:latin typeface="微软雅黑" pitchFamily="34" charset="-122"/>
                <a:ea typeface="微软雅黑" pitchFamily="34" charset="-122"/>
              </a:rPr>
              <a:t>增加</a:t>
            </a:r>
            <a:r>
              <a:rPr lang="en-US" altLang="zh-TW" sz="4300" dirty="0">
                <a:latin typeface="微软雅黑" pitchFamily="34" charset="-122"/>
                <a:ea typeface="微软雅黑" pitchFamily="34" charset="-122"/>
              </a:rPr>
              <a:t>”</a:t>
            </a:r>
            <a:r>
              <a:rPr lang="zh-CN" altLang="en-US" sz="4300" dirty="0">
                <a:solidFill>
                  <a:schemeClr val="tx2"/>
                </a:solidFill>
                <a:latin typeface="微软雅黑" pitchFamily="34" charset="-122"/>
                <a:ea typeface="微软雅黑" pitchFamily="34" charset="-122"/>
              </a:rPr>
              <a:t>社会心理风险</a:t>
            </a:r>
            <a:r>
              <a:rPr lang="en-US" altLang="zh-CN" sz="4300" dirty="0">
                <a:solidFill>
                  <a:schemeClr val="tx2"/>
                </a:solidFill>
                <a:latin typeface="微软雅黑" pitchFamily="34" charset="-122"/>
                <a:ea typeface="微软雅黑" pitchFamily="34" charset="-122"/>
              </a:rPr>
              <a:t>(</a:t>
            </a:r>
            <a:r>
              <a:rPr lang="en-US" altLang="zh-TW" sz="4300" dirty="0">
                <a:solidFill>
                  <a:schemeClr val="tx2"/>
                </a:solidFill>
                <a:latin typeface="微软雅黑" pitchFamily="34" charset="-122"/>
                <a:ea typeface="微软雅黑" pitchFamily="34" charset="-122"/>
              </a:rPr>
              <a:t>psychosocial</a:t>
            </a:r>
            <a:r>
              <a:rPr lang="en-US" altLang="zh-CN" sz="4300" dirty="0">
                <a:solidFill>
                  <a:schemeClr val="tx2"/>
                </a:solidFill>
                <a:latin typeface="微软雅黑" pitchFamily="34" charset="-122"/>
                <a:ea typeface="微软雅黑" pitchFamily="34" charset="-122"/>
              </a:rPr>
              <a:t>)</a:t>
            </a:r>
            <a:r>
              <a:rPr lang="en-US" altLang="zh-TW" sz="4300" dirty="0">
                <a:latin typeface="微软雅黑" pitchFamily="34" charset="-122"/>
                <a:ea typeface="微软雅黑" pitchFamily="34" charset="-122"/>
              </a:rPr>
              <a:t>”</a:t>
            </a:r>
          </a:p>
          <a:p>
            <a:pPr marL="790938" lvl="1" indent="-457200">
              <a:lnSpc>
                <a:spcPct val="130000"/>
              </a:lnSpc>
              <a:spcBef>
                <a:spcPts val="0"/>
              </a:spcBef>
              <a:buFont typeface="+mj-lt"/>
              <a:buAutoNum type="alphaLcParenR"/>
            </a:pPr>
            <a:r>
              <a:rPr lang="zh-TW" altLang="en-US" sz="4300" dirty="0">
                <a:latin typeface="微软雅黑" pitchFamily="34" charset="-122"/>
                <a:ea typeface="微软雅黑" pitchFamily="34" charset="-122"/>
              </a:rPr>
              <a:t>增加</a:t>
            </a:r>
            <a:r>
              <a:rPr lang="en-US" altLang="zh-TW" sz="4300" dirty="0">
                <a:latin typeface="微软雅黑" pitchFamily="34" charset="-122"/>
                <a:ea typeface="微软雅黑" pitchFamily="34" charset="-122"/>
              </a:rPr>
              <a:t>”OHS</a:t>
            </a:r>
            <a:r>
              <a:rPr lang="zh-TW" altLang="en-US" sz="4300" dirty="0">
                <a:latin typeface="微软雅黑" pitchFamily="34" charset="-122"/>
                <a:ea typeface="微软雅黑" pitchFamily="34" charset="-122"/>
              </a:rPr>
              <a:t>风险和</a:t>
            </a:r>
            <a:r>
              <a:rPr lang="zh-CN" altLang="en-US" sz="4300" dirty="0">
                <a:solidFill>
                  <a:schemeClr val="tx2"/>
                </a:solidFill>
                <a:latin typeface="微软雅黑" pitchFamily="34" charset="-122"/>
                <a:ea typeface="微软雅黑" pitchFamily="34" charset="-122"/>
              </a:rPr>
              <a:t>机</a:t>
            </a:r>
            <a:r>
              <a:rPr lang="zh-TW" altLang="en-US" sz="4300" dirty="0">
                <a:solidFill>
                  <a:schemeClr val="tx2"/>
                </a:solidFill>
                <a:latin typeface="微软雅黑" pitchFamily="34" charset="-122"/>
                <a:ea typeface="微软雅黑" pitchFamily="34" charset="-122"/>
              </a:rPr>
              <a:t>遇</a:t>
            </a:r>
            <a:r>
              <a:rPr lang="en-US" altLang="zh-CN" sz="4300" dirty="0">
                <a:latin typeface="微软雅黑" pitchFamily="34" charset="-122"/>
                <a:ea typeface="微软雅黑" pitchFamily="34" charset="-122"/>
              </a:rPr>
              <a:t>”</a:t>
            </a:r>
          </a:p>
          <a:p>
            <a:pPr marL="790938" lvl="1" indent="-457200">
              <a:lnSpc>
                <a:spcPct val="130000"/>
              </a:lnSpc>
              <a:spcBef>
                <a:spcPts val="0"/>
              </a:spcBef>
              <a:buFont typeface="+mj-lt"/>
              <a:buAutoNum type="alphaLcParenR"/>
            </a:pPr>
            <a:r>
              <a:rPr lang="zh-TW" altLang="en-US" sz="4300" u="sng" dirty="0">
                <a:solidFill>
                  <a:srgbClr val="FF0000"/>
                </a:solidFill>
                <a:latin typeface="微软雅黑" pitchFamily="34" charset="-122"/>
                <a:ea typeface="微软雅黑" pitchFamily="34" charset="-122"/>
              </a:rPr>
              <a:t>增加</a:t>
            </a:r>
            <a:r>
              <a:rPr lang="en-US" altLang="zh-TW" sz="4300" u="sng" dirty="0">
                <a:solidFill>
                  <a:srgbClr val="FF0000"/>
                </a:solidFill>
                <a:latin typeface="微软雅黑" pitchFamily="34" charset="-122"/>
                <a:ea typeface="微软雅黑" pitchFamily="34" charset="-122"/>
              </a:rPr>
              <a:t>”OHSMS</a:t>
            </a:r>
            <a:r>
              <a:rPr lang="zh-TW" altLang="en-US" sz="4300" u="sng" dirty="0">
                <a:solidFill>
                  <a:srgbClr val="FF0000"/>
                </a:solidFill>
                <a:latin typeface="微软雅黑" pitchFamily="34" charset="-122"/>
                <a:ea typeface="微软雅黑" pitchFamily="34" charset="-122"/>
              </a:rPr>
              <a:t>风险和</a:t>
            </a:r>
            <a:r>
              <a:rPr lang="zh-CN" altLang="en-US" sz="4300" u="sng" dirty="0">
                <a:solidFill>
                  <a:srgbClr val="FF0000"/>
                </a:solidFill>
                <a:latin typeface="微软雅黑" pitchFamily="34" charset="-122"/>
                <a:ea typeface="微软雅黑" pitchFamily="34" charset="-122"/>
              </a:rPr>
              <a:t>机</a:t>
            </a:r>
            <a:r>
              <a:rPr lang="zh-TW" altLang="en-US" sz="4300" u="sng" dirty="0">
                <a:solidFill>
                  <a:srgbClr val="FF0000"/>
                </a:solidFill>
                <a:latin typeface="微软雅黑" pitchFamily="34" charset="-122"/>
                <a:ea typeface="微软雅黑" pitchFamily="34" charset="-122"/>
              </a:rPr>
              <a:t>遇</a:t>
            </a:r>
            <a:r>
              <a:rPr lang="en-US" altLang="zh-CN" sz="4300" u="sng" dirty="0">
                <a:solidFill>
                  <a:srgbClr val="FF0000"/>
                </a:solidFill>
                <a:latin typeface="微软雅黑" pitchFamily="34" charset="-122"/>
                <a:ea typeface="微软雅黑" pitchFamily="34" charset="-122"/>
              </a:rPr>
              <a:t>”(</a:t>
            </a:r>
            <a:r>
              <a:rPr lang="zh-TW" altLang="en-US" sz="4300" u="sng" dirty="0">
                <a:solidFill>
                  <a:srgbClr val="FF0000"/>
                </a:solidFill>
                <a:latin typeface="微软雅黑" pitchFamily="34" charset="-122"/>
                <a:ea typeface="微软雅黑" pitchFamily="34" charset="-122"/>
              </a:rPr>
              <a:t>多于其他</a:t>
            </a:r>
            <a:r>
              <a:rPr lang="en-US" altLang="zh-TW" sz="4300" u="sng" dirty="0">
                <a:solidFill>
                  <a:srgbClr val="FF0000"/>
                </a:solidFill>
                <a:latin typeface="微软雅黑" pitchFamily="34" charset="-122"/>
                <a:ea typeface="微软雅黑" pitchFamily="34" charset="-122"/>
              </a:rPr>
              <a:t>MS</a:t>
            </a:r>
            <a:r>
              <a:rPr lang="en-US" altLang="zh-CN" sz="4300" u="sng" dirty="0">
                <a:solidFill>
                  <a:srgbClr val="FF0000"/>
                </a:solidFill>
                <a:latin typeface="微软雅黑" pitchFamily="34" charset="-122"/>
                <a:ea typeface="微软雅黑" pitchFamily="34" charset="-122"/>
              </a:rPr>
              <a:t>)</a:t>
            </a:r>
            <a:endParaRPr lang="en-GB" sz="4300" u="sng" dirty="0">
              <a:solidFill>
                <a:srgbClr val="FF0000"/>
              </a:solidFill>
              <a:latin typeface="微软雅黑" pitchFamily="34" charset="-122"/>
              <a:ea typeface="微软雅黑" pitchFamily="34" charset="-122"/>
            </a:endParaRPr>
          </a:p>
          <a:p>
            <a:pPr marL="457200" indent="-360000">
              <a:lnSpc>
                <a:spcPct val="130000"/>
              </a:lnSpc>
              <a:spcBef>
                <a:spcPts val="600"/>
              </a:spcBef>
              <a:buFont typeface="+mj-lt"/>
              <a:buAutoNum type="arabicPeriod"/>
            </a:pPr>
            <a:r>
              <a:rPr lang="zh-CN" altLang="en-US" sz="4300" b="1" dirty="0">
                <a:solidFill>
                  <a:srgbClr val="FF0000"/>
                </a:solidFill>
                <a:latin typeface="微软雅黑" pitchFamily="34" charset="-122"/>
                <a:ea typeface="微软雅黑" pitchFamily="34" charset="-122"/>
              </a:rPr>
              <a:t>强调高层领导力和安全文化</a:t>
            </a:r>
            <a:r>
              <a:rPr lang="en-US" altLang="zh-CN" sz="4300" b="1" dirty="0">
                <a:solidFill>
                  <a:srgbClr val="FF0000"/>
                </a:solidFill>
                <a:latin typeface="微软雅黑" pitchFamily="34" charset="-122"/>
                <a:ea typeface="微软雅黑" pitchFamily="34" charset="-122"/>
              </a:rPr>
              <a:t>(5.1)</a:t>
            </a:r>
            <a:endParaRPr lang="en-US" altLang="zh-TW" sz="4300" b="1" dirty="0">
              <a:solidFill>
                <a:srgbClr val="FF0000"/>
              </a:solidFill>
              <a:latin typeface="微软雅黑" pitchFamily="34" charset="-122"/>
              <a:ea typeface="微软雅黑" pitchFamily="34" charset="-122"/>
            </a:endParaRPr>
          </a:p>
          <a:p>
            <a:pPr marL="457200" indent="-360000">
              <a:lnSpc>
                <a:spcPct val="130000"/>
              </a:lnSpc>
              <a:spcBef>
                <a:spcPts val="600"/>
              </a:spcBef>
              <a:buClr>
                <a:srgbClr val="000099"/>
              </a:buClr>
              <a:buFont typeface="+mj-lt"/>
              <a:buAutoNum type="arabicPeriod"/>
            </a:pPr>
            <a:r>
              <a:rPr lang="zh-TW" altLang="en-US" sz="4300" dirty="0">
                <a:solidFill>
                  <a:srgbClr val="000099"/>
                </a:solidFill>
                <a:latin typeface="微软雅黑" pitchFamily="34" charset="-122"/>
                <a:ea typeface="微软雅黑" pitchFamily="34" charset="-122"/>
              </a:rPr>
              <a:t>增加</a:t>
            </a:r>
            <a:r>
              <a:rPr lang="zh-CN" altLang="en-US" sz="4300" dirty="0">
                <a:solidFill>
                  <a:srgbClr val="000099"/>
                </a:solidFill>
                <a:latin typeface="微软雅黑" pitchFamily="34" charset="-122"/>
                <a:ea typeface="微软雅黑" pitchFamily="34" charset="-122"/>
              </a:rPr>
              <a:t>工作人员的协商和参与</a:t>
            </a:r>
            <a:r>
              <a:rPr lang="en-US" altLang="zh-CN" sz="4300" dirty="0">
                <a:solidFill>
                  <a:srgbClr val="000099"/>
                </a:solidFill>
                <a:latin typeface="微软雅黑" pitchFamily="34" charset="-122"/>
                <a:ea typeface="微软雅黑" pitchFamily="34" charset="-122"/>
              </a:rPr>
              <a:t>(5.4)</a:t>
            </a:r>
            <a:endParaRPr lang="en-US" altLang="zh-CN" sz="4300" dirty="0">
              <a:solidFill>
                <a:srgbClr val="FF0000"/>
              </a:solidFill>
              <a:latin typeface="微软雅黑" pitchFamily="34" charset="-122"/>
              <a:ea typeface="微软雅黑" pitchFamily="34" charset="-122"/>
            </a:endParaRPr>
          </a:p>
          <a:p>
            <a:pPr marL="457200" indent="-360000">
              <a:lnSpc>
                <a:spcPct val="130000"/>
              </a:lnSpc>
              <a:spcBef>
                <a:spcPts val="600"/>
              </a:spcBef>
              <a:buClr>
                <a:srgbClr val="000099"/>
              </a:buClr>
              <a:buFont typeface="+mj-lt"/>
              <a:buAutoNum type="arabicPeriod"/>
            </a:pPr>
            <a:r>
              <a:rPr lang="zh-CN" altLang="en-US" sz="4300" dirty="0">
                <a:solidFill>
                  <a:srgbClr val="000099"/>
                </a:solidFill>
                <a:latin typeface="微软雅黑" pitchFamily="34" charset="-122"/>
                <a:ea typeface="微软雅黑" pitchFamily="34" charset="-122"/>
              </a:rPr>
              <a:t>增加变更管理</a:t>
            </a:r>
            <a:r>
              <a:rPr lang="en-US" altLang="zh-CN" sz="4300" dirty="0">
                <a:solidFill>
                  <a:srgbClr val="000099"/>
                </a:solidFill>
                <a:latin typeface="微软雅黑" pitchFamily="34" charset="-122"/>
                <a:ea typeface="微软雅黑" pitchFamily="34" charset="-122"/>
              </a:rPr>
              <a:t>(8.1.3)</a:t>
            </a:r>
          </a:p>
          <a:p>
            <a:pPr marL="457200" indent="-360000">
              <a:lnSpc>
                <a:spcPct val="130000"/>
              </a:lnSpc>
              <a:spcBef>
                <a:spcPts val="600"/>
              </a:spcBef>
              <a:buClr>
                <a:srgbClr val="000099"/>
              </a:buClr>
              <a:buFont typeface="+mj-lt"/>
              <a:buAutoNum type="arabicPeriod"/>
            </a:pPr>
            <a:r>
              <a:rPr lang="zh-TW" altLang="en-US" sz="4300" dirty="0">
                <a:solidFill>
                  <a:srgbClr val="000099"/>
                </a:solidFill>
                <a:latin typeface="微软雅黑" pitchFamily="34" charset="-122"/>
                <a:ea typeface="微软雅黑" pitchFamily="34" charset="-122"/>
              </a:rPr>
              <a:t>增加</a:t>
            </a:r>
            <a:r>
              <a:rPr lang="zh-CN" altLang="en-US" sz="4300" dirty="0">
                <a:solidFill>
                  <a:srgbClr val="000099"/>
                </a:solidFill>
                <a:latin typeface="微软雅黑" pitchFamily="34" charset="-122"/>
                <a:ea typeface="微软雅黑" pitchFamily="34" charset="-122"/>
              </a:rPr>
              <a:t>采购</a:t>
            </a:r>
            <a:r>
              <a:rPr lang="zh-TW" altLang="en-US" sz="4300" dirty="0">
                <a:solidFill>
                  <a:srgbClr val="000099"/>
                </a:solidFill>
                <a:latin typeface="微软雅黑" pitchFamily="34" charset="-122"/>
                <a:ea typeface="微软雅黑" pitchFamily="34" charset="-122"/>
              </a:rPr>
              <a:t>管理</a:t>
            </a:r>
            <a:r>
              <a:rPr lang="en-US" altLang="zh-TW" sz="4300" dirty="0">
                <a:solidFill>
                  <a:srgbClr val="000099"/>
                </a:solidFill>
                <a:latin typeface="微软雅黑" pitchFamily="34" charset="-122"/>
                <a:ea typeface="微软雅黑" pitchFamily="34" charset="-122"/>
              </a:rPr>
              <a:t>(8.1.4.1)</a:t>
            </a:r>
          </a:p>
          <a:p>
            <a:pPr marL="457200" indent="-360000">
              <a:lnSpc>
                <a:spcPct val="130000"/>
              </a:lnSpc>
              <a:spcBef>
                <a:spcPts val="600"/>
              </a:spcBef>
              <a:buClr>
                <a:srgbClr val="000099"/>
              </a:buClr>
              <a:buFont typeface="+mj-lt"/>
              <a:buAutoNum type="arabicPeriod"/>
            </a:pPr>
            <a:r>
              <a:rPr lang="zh-CN" altLang="en-US" sz="4300" dirty="0">
                <a:solidFill>
                  <a:srgbClr val="000099"/>
                </a:solidFill>
                <a:latin typeface="微软雅黑" pitchFamily="34" charset="-122"/>
                <a:ea typeface="微软雅黑" pitchFamily="34" charset="-122"/>
              </a:rPr>
              <a:t>增加承</a:t>
            </a:r>
            <a:r>
              <a:rPr lang="zh-TW" altLang="en-US" sz="4300" dirty="0">
                <a:solidFill>
                  <a:srgbClr val="000099"/>
                </a:solidFill>
                <a:latin typeface="微软雅黑" pitchFamily="34" charset="-122"/>
                <a:ea typeface="微软雅黑" pitchFamily="34" charset="-122"/>
              </a:rPr>
              <a:t>包</a:t>
            </a:r>
            <a:r>
              <a:rPr lang="zh-CN" altLang="en-US" sz="4300" dirty="0">
                <a:solidFill>
                  <a:srgbClr val="000099"/>
                </a:solidFill>
                <a:latin typeface="微软雅黑" pitchFamily="34" charset="-122"/>
                <a:ea typeface="微软雅黑" pitchFamily="34" charset="-122"/>
              </a:rPr>
              <a:t>商管理</a:t>
            </a:r>
            <a:r>
              <a:rPr lang="en-US" altLang="zh-CN" sz="4300" dirty="0">
                <a:solidFill>
                  <a:srgbClr val="000099"/>
                </a:solidFill>
                <a:latin typeface="微软雅黑" pitchFamily="34" charset="-122"/>
                <a:ea typeface="微软雅黑" pitchFamily="34" charset="-122"/>
              </a:rPr>
              <a:t>(8.1.</a:t>
            </a:r>
            <a:r>
              <a:rPr lang="en-US" altLang="zh-TW" sz="4300" dirty="0">
                <a:solidFill>
                  <a:srgbClr val="000099"/>
                </a:solidFill>
                <a:latin typeface="微软雅黑" pitchFamily="34" charset="-122"/>
                <a:ea typeface="微软雅黑" pitchFamily="34" charset="-122"/>
              </a:rPr>
              <a:t>4.2</a:t>
            </a:r>
            <a:r>
              <a:rPr lang="en-US" altLang="zh-CN" sz="4300" dirty="0">
                <a:solidFill>
                  <a:srgbClr val="000099"/>
                </a:solidFill>
                <a:latin typeface="微软雅黑" pitchFamily="34" charset="-122"/>
                <a:ea typeface="微软雅黑" pitchFamily="34" charset="-122"/>
              </a:rPr>
              <a:t>)</a:t>
            </a:r>
            <a:endParaRPr lang="en-US" altLang="zh-TW" sz="4300" dirty="0">
              <a:solidFill>
                <a:srgbClr val="000099"/>
              </a:solidFill>
              <a:latin typeface="微软雅黑" pitchFamily="34" charset="-122"/>
              <a:ea typeface="微软雅黑" pitchFamily="34" charset="-122"/>
            </a:endParaRPr>
          </a:p>
          <a:p>
            <a:pPr marL="457200" indent="-360000">
              <a:lnSpc>
                <a:spcPct val="130000"/>
              </a:lnSpc>
              <a:spcBef>
                <a:spcPts val="600"/>
              </a:spcBef>
              <a:buClr>
                <a:srgbClr val="000099"/>
              </a:buClr>
              <a:buFont typeface="+mj-lt"/>
              <a:buAutoNum type="arabicPeriod"/>
            </a:pPr>
            <a:r>
              <a:rPr lang="zh-CN" altLang="en-US" sz="4300" dirty="0">
                <a:solidFill>
                  <a:srgbClr val="000099"/>
                </a:solidFill>
                <a:latin typeface="微软雅黑" pitchFamily="34" charset="-122"/>
                <a:ea typeface="微软雅黑" pitchFamily="34" charset="-122"/>
              </a:rPr>
              <a:t>增加</a:t>
            </a:r>
            <a:r>
              <a:rPr lang="zh-TW" altLang="en-US" sz="4300" dirty="0">
                <a:solidFill>
                  <a:srgbClr val="000099"/>
                </a:solidFill>
                <a:latin typeface="微软雅黑" pitchFamily="34" charset="-122"/>
                <a:ea typeface="微软雅黑" pitchFamily="34" charset="-122"/>
              </a:rPr>
              <a:t>外包</a:t>
            </a:r>
            <a:r>
              <a:rPr lang="zh-CN" altLang="en-US" sz="4300" dirty="0">
                <a:solidFill>
                  <a:srgbClr val="000099"/>
                </a:solidFill>
                <a:latin typeface="微软雅黑" pitchFamily="34" charset="-122"/>
                <a:ea typeface="微软雅黑" pitchFamily="34" charset="-122"/>
              </a:rPr>
              <a:t>管理</a:t>
            </a:r>
            <a:r>
              <a:rPr lang="en-US" altLang="zh-CN" sz="4300" dirty="0">
                <a:solidFill>
                  <a:srgbClr val="000099"/>
                </a:solidFill>
                <a:latin typeface="微软雅黑" pitchFamily="34" charset="-122"/>
                <a:ea typeface="微软雅黑" pitchFamily="34" charset="-122"/>
              </a:rPr>
              <a:t>(8.1.</a:t>
            </a:r>
            <a:r>
              <a:rPr lang="en-US" altLang="zh-TW" sz="4300" dirty="0">
                <a:solidFill>
                  <a:srgbClr val="000099"/>
                </a:solidFill>
                <a:latin typeface="微软雅黑" pitchFamily="34" charset="-122"/>
                <a:ea typeface="微软雅黑" pitchFamily="34" charset="-122"/>
              </a:rPr>
              <a:t>4.3</a:t>
            </a:r>
            <a:r>
              <a:rPr lang="en-US" altLang="zh-CN" sz="4300" dirty="0">
                <a:solidFill>
                  <a:srgbClr val="000099"/>
                </a:solidFill>
                <a:latin typeface="微软雅黑" pitchFamily="34" charset="-122"/>
                <a:ea typeface="微软雅黑" pitchFamily="34" charset="-122"/>
              </a:rPr>
              <a:t>)</a:t>
            </a:r>
            <a:endParaRPr lang="en-GB" sz="2800" dirty="0">
              <a:solidFill>
                <a:srgbClr val="000099"/>
              </a:solidFill>
              <a:latin typeface="微软雅黑" pitchFamily="34" charset="-122"/>
              <a:ea typeface="微软雅黑" pitchFamily="34" charset="-122"/>
            </a:endParaRPr>
          </a:p>
          <a:p>
            <a:pPr marL="457200" indent="-360000">
              <a:lnSpc>
                <a:spcPct val="130000"/>
              </a:lnSpc>
              <a:buFont typeface="+mj-lt"/>
              <a:buAutoNum type="arabicPeriod"/>
            </a:pPr>
            <a:endParaRPr lang="en-GB" dirty="0">
              <a:latin typeface="微软雅黑" pitchFamily="34" charset="-122"/>
              <a:ea typeface="微软雅黑" pitchFamily="34" charset="-122"/>
            </a:endParaRPr>
          </a:p>
          <a:p>
            <a:pPr marL="693738" lvl="1" indent="-457200">
              <a:buFont typeface="+mj-lt"/>
              <a:buAutoNum type="arabicPeriod"/>
            </a:pPr>
            <a:endParaRPr lang="en-GB" dirty="0" smtClean="0"/>
          </a:p>
          <a:p>
            <a:pPr marL="457200" indent="-457200">
              <a:buFont typeface="+mj-lt"/>
              <a:buAutoNum type="arabicPeriod"/>
            </a:pPr>
            <a:endParaRPr lang="en-GB" dirty="0" smtClean="0"/>
          </a:p>
          <a:p>
            <a:pPr marL="457200" indent="-457200">
              <a:buFont typeface="+mj-lt"/>
              <a:buAutoNum type="arabicPeriod"/>
            </a:pPr>
            <a:endParaRPr lang="en-GB" dirty="0"/>
          </a:p>
        </p:txBody>
      </p:sp>
      <p:sp>
        <p:nvSpPr>
          <p:cNvPr id="6" name="Trapezoid 5"/>
          <p:cNvSpPr/>
          <p:nvPr/>
        </p:nvSpPr>
        <p:spPr bwMode="auto">
          <a:xfrm>
            <a:off x="6584804" y="898358"/>
            <a:ext cx="2019644" cy="1341600"/>
          </a:xfrm>
          <a:prstGeom prst="trapezoid">
            <a:avLst/>
          </a:prstGeom>
          <a:blipFill>
            <a:blip r:embed="rId3" cstate="print"/>
            <a:stretch>
              <a:fillRect l="10000" t="-7000" b="12000"/>
            </a:stretch>
          </a:blipFill>
          <a:ln w="38100"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endParaRPr lang="en-GB" sz="1600" b="1" dirty="0">
              <a:latin typeface="Tahoma" pitchFamily="34" charset="0"/>
              <a:cs typeface="Tahoma" pitchFamily="34" charset="0"/>
            </a:endParaRPr>
          </a:p>
        </p:txBody>
      </p:sp>
      <p:pic>
        <p:nvPicPr>
          <p:cNvPr id="576513" name="Picture 1" descr="D:\ABSI\暫時-00(OHS)\no change-13.jpg"/>
          <p:cNvPicPr>
            <a:picLocks noChangeAspect="1" noChangeArrowheads="1"/>
          </p:cNvPicPr>
          <p:nvPr/>
        </p:nvPicPr>
        <p:blipFill>
          <a:blip r:embed="rId4" cstate="print"/>
          <a:srcRect/>
          <a:stretch>
            <a:fillRect/>
          </a:stretch>
        </p:blipFill>
        <p:spPr bwMode="auto">
          <a:xfrm>
            <a:off x="6508948" y="2464533"/>
            <a:ext cx="2095500" cy="1045845"/>
          </a:xfrm>
          <a:prstGeom prst="rect">
            <a:avLst/>
          </a:prstGeom>
          <a:noFill/>
        </p:spPr>
      </p:pic>
      <p:grpSp>
        <p:nvGrpSpPr>
          <p:cNvPr id="8" name="群組 15"/>
          <p:cNvGrpSpPr/>
          <p:nvPr/>
        </p:nvGrpSpPr>
        <p:grpSpPr>
          <a:xfrm>
            <a:off x="4044795" y="3408372"/>
            <a:ext cx="2709982" cy="1459539"/>
            <a:chOff x="4283968" y="5085184"/>
            <a:chExt cx="2709982" cy="1368152"/>
          </a:xfrm>
        </p:grpSpPr>
        <p:sp>
          <p:nvSpPr>
            <p:cNvPr id="12" name="右大括弧 11"/>
            <p:cNvSpPr/>
            <p:nvPr/>
          </p:nvSpPr>
          <p:spPr bwMode="auto">
            <a:xfrm>
              <a:off x="4283968" y="5085184"/>
              <a:ext cx="504056" cy="1368152"/>
            </a:xfrm>
            <a:prstGeom prst="rightBrace">
              <a:avLst>
                <a:gd name="adj1" fmla="val 8333"/>
                <a:gd name="adj2" fmla="val 51114"/>
              </a:avLst>
            </a:prstGeom>
            <a:noFill/>
            <a:ln w="38100" cap="flat" cmpd="sng" algn="ctr">
              <a:solidFill>
                <a:srgbClr val="FF0000"/>
              </a:solidFill>
              <a:prstDash val="solid"/>
              <a:round/>
              <a:headEnd type="none" w="med" len="med"/>
              <a:tailEnd type="none" w="med" len="med"/>
            </a:ln>
            <a:effectLst/>
          </p:spPr>
          <p:txBody>
            <a:bodyPr rtlCol="0" anchor="ctr"/>
            <a:lstStyle/>
            <a:p>
              <a:pPr algn="ctr"/>
              <a:endParaRPr lang="zh-TW" altLang="en-US"/>
            </a:p>
          </p:txBody>
        </p:sp>
        <p:sp>
          <p:nvSpPr>
            <p:cNvPr id="15" name="文字方塊 14"/>
            <p:cNvSpPr txBox="1"/>
            <p:nvPr/>
          </p:nvSpPr>
          <p:spPr>
            <a:xfrm>
              <a:off x="4860032" y="5589240"/>
              <a:ext cx="2133918" cy="317356"/>
            </a:xfrm>
            <a:prstGeom prst="rect">
              <a:avLst/>
            </a:prstGeom>
            <a:noFill/>
          </p:spPr>
          <p:txBody>
            <a:bodyPr wrap="none" rtlCol="0">
              <a:spAutoFit/>
            </a:bodyPr>
            <a:lstStyle/>
            <a:p>
              <a:r>
                <a:rPr lang="zh-TW" altLang="en-US" sz="1600" dirty="0">
                  <a:solidFill>
                    <a:schemeClr val="tx2"/>
                  </a:solidFill>
                  <a:latin typeface="Microsoft YaHei" pitchFamily="34" charset="-122"/>
                  <a:ea typeface="Microsoft YaHei" pitchFamily="34" charset="-122"/>
                  <a:cs typeface="Tahoma" pitchFamily="34" charset="0"/>
                </a:rPr>
                <a:t>多於</a:t>
              </a:r>
              <a:r>
                <a:rPr lang="en-US" altLang="zh-TW" sz="1600" dirty="0">
                  <a:solidFill>
                    <a:schemeClr val="tx2"/>
                  </a:solidFill>
                  <a:latin typeface="Microsoft YaHei" pitchFamily="34" charset="-122"/>
                  <a:ea typeface="Microsoft YaHei" pitchFamily="34" charset="-122"/>
                  <a:cs typeface="Tahoma" pitchFamily="34" charset="0"/>
                </a:rPr>
                <a:t>ISO 14001:2015</a:t>
              </a:r>
              <a:endParaRPr lang="zh-TW" altLang="en-US" sz="1600" dirty="0">
                <a:solidFill>
                  <a:schemeClr val="tx2"/>
                </a:solidFill>
                <a:latin typeface="Microsoft YaHei" pitchFamily="34" charset="-122"/>
                <a:ea typeface="Microsoft YaHei" pitchFamily="34" charset="-122"/>
                <a:cs typeface="Tahoma" pitchFamily="34" charset="0"/>
              </a:endParaRPr>
            </a:p>
          </p:txBody>
        </p:sp>
      </p:grpSp>
    </p:spTree>
    <p:extLst>
      <p:ext uri="{BB962C8B-B14F-4D97-AF65-F5344CB8AC3E}">
        <p14:creationId xmlns:p14="http://schemas.microsoft.com/office/powerpoint/2010/main" val="1047729867"/>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2263" y="268670"/>
            <a:ext cx="8520112" cy="563153"/>
          </a:xfrm>
        </p:spPr>
        <p:txBody>
          <a:bodyPr>
            <a:normAutofit/>
          </a:bodyPr>
          <a:lstStyle/>
          <a:p>
            <a:pPr algn="ctr"/>
            <a:r>
              <a:rPr lang="zh-TW" altLang="en-US" sz="3600" b="1" dirty="0">
                <a:solidFill>
                  <a:schemeClr val="accent1"/>
                </a:solidFill>
                <a:latin typeface="Microsoft YaHei" pitchFamily="34" charset="-122"/>
                <a:ea typeface="Microsoft YaHei" pitchFamily="34" charset="-122"/>
              </a:rPr>
              <a:t>结论</a:t>
            </a:r>
          </a:p>
        </p:txBody>
      </p:sp>
      <p:pic>
        <p:nvPicPr>
          <p:cNvPr id="1636355" name="Picture 3" descr="D:\ABSI\暫時-00(OHS)\45001-29.jpg"/>
          <p:cNvPicPr>
            <a:picLocks noChangeAspect="1" noChangeArrowheads="1"/>
          </p:cNvPicPr>
          <p:nvPr/>
        </p:nvPicPr>
        <p:blipFill>
          <a:blip r:embed="rId2" cstate="print"/>
          <a:srcRect/>
          <a:stretch>
            <a:fillRect/>
          </a:stretch>
        </p:blipFill>
        <p:spPr bwMode="auto">
          <a:xfrm>
            <a:off x="2339754" y="1060377"/>
            <a:ext cx="4536503" cy="2264127"/>
          </a:xfrm>
          <a:prstGeom prst="rect">
            <a:avLst/>
          </a:prstGeom>
          <a:noFill/>
        </p:spPr>
      </p:pic>
      <p:sp>
        <p:nvSpPr>
          <p:cNvPr id="8" name="文字方塊 7"/>
          <p:cNvSpPr txBox="1"/>
          <p:nvPr/>
        </p:nvSpPr>
        <p:spPr>
          <a:xfrm>
            <a:off x="2330909" y="3598659"/>
            <a:ext cx="4455066" cy="707886"/>
          </a:xfrm>
          <a:prstGeom prst="rect">
            <a:avLst/>
          </a:prstGeom>
          <a:noFill/>
        </p:spPr>
        <p:txBody>
          <a:bodyPr wrap="none" rtlCol="0">
            <a:spAutoFit/>
          </a:bodyPr>
          <a:lstStyle/>
          <a:p>
            <a:r>
              <a:rPr lang="zh-TW" altLang="en-US" sz="4000" b="1" dirty="0">
                <a:solidFill>
                  <a:srgbClr val="FF0000"/>
                </a:solidFill>
                <a:latin typeface="Microsoft YaHei" pitchFamily="34" charset="-122"/>
                <a:ea typeface="Microsoft YaHei" pitchFamily="34" charset="-122"/>
                <a:cs typeface="Tahoma" pitchFamily="34" charset="0"/>
              </a:rPr>
              <a:t>改革  </a:t>
            </a:r>
            <a:r>
              <a:rPr lang="zh-TW" altLang="en-US" sz="4000" b="1" dirty="0">
                <a:solidFill>
                  <a:srgbClr val="000000"/>
                </a:solidFill>
                <a:latin typeface="Microsoft YaHei" pitchFamily="34" charset="-122"/>
                <a:ea typeface="Microsoft YaHei" pitchFamily="34" charset="-122"/>
                <a:cs typeface="Tahoma" pitchFamily="34" charset="0"/>
              </a:rPr>
              <a:t>   </a:t>
            </a:r>
            <a:r>
              <a:rPr lang="en-US" altLang="zh-TW" sz="4000" b="1" dirty="0">
                <a:solidFill>
                  <a:srgbClr val="000000"/>
                </a:solidFill>
                <a:latin typeface="Microsoft YaHei" pitchFamily="34" charset="-122"/>
                <a:ea typeface="Microsoft YaHei" pitchFamily="34" charset="-122"/>
                <a:cs typeface="Tahoma" pitchFamily="34" charset="0"/>
              </a:rPr>
              <a:t>vs.     </a:t>
            </a:r>
            <a:r>
              <a:rPr lang="zh-TW" altLang="en-US" sz="4000" b="1" dirty="0">
                <a:solidFill>
                  <a:srgbClr val="000099"/>
                </a:solidFill>
                <a:latin typeface="Microsoft YaHei" pitchFamily="34" charset="-122"/>
                <a:ea typeface="Microsoft YaHei" pitchFamily="34" charset="-122"/>
                <a:cs typeface="Tahoma" pitchFamily="34" charset="0"/>
              </a:rPr>
              <a:t>改版</a:t>
            </a:r>
          </a:p>
        </p:txBody>
      </p:sp>
    </p:spTree>
    <p:extLst>
      <p:ext uri="{BB962C8B-B14F-4D97-AF65-F5344CB8AC3E}">
        <p14:creationId xmlns:p14="http://schemas.microsoft.com/office/powerpoint/2010/main" val="3338794582"/>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2263" y="241301"/>
            <a:ext cx="8520112" cy="495040"/>
          </a:xfrm>
        </p:spPr>
        <p:txBody>
          <a:bodyPr/>
          <a:lstStyle/>
          <a:p>
            <a:pPr algn="ctr"/>
            <a:r>
              <a:rPr lang="en-US" altLang="zh-TW" dirty="0" smtClean="0">
                <a:solidFill>
                  <a:srgbClr val="FF0000"/>
                </a:solidFill>
                <a:latin typeface="Microsoft YaHei" pitchFamily="34" charset="-122"/>
                <a:ea typeface="Microsoft YaHei" pitchFamily="34" charset="-122"/>
              </a:rPr>
              <a:t>BSI  ISO 45001</a:t>
            </a:r>
            <a:r>
              <a:rPr lang="zh-TW" altLang="en-US" dirty="0" smtClean="0">
                <a:solidFill>
                  <a:srgbClr val="FF0000"/>
                </a:solidFill>
                <a:latin typeface="Microsoft YaHei" pitchFamily="34" charset="-122"/>
                <a:ea typeface="Microsoft YaHei" pitchFamily="34" charset="-122"/>
              </a:rPr>
              <a:t>相关课程</a:t>
            </a:r>
            <a:endParaRPr lang="zh-TW" altLang="en-US" dirty="0">
              <a:solidFill>
                <a:srgbClr val="FF0000"/>
              </a:solidFill>
              <a:latin typeface="Microsoft YaHei" pitchFamily="34" charset="-122"/>
              <a:ea typeface="Microsoft YaHei" pitchFamily="34" charset="-122"/>
            </a:endParaRPr>
          </a:p>
        </p:txBody>
      </p:sp>
      <p:pic>
        <p:nvPicPr>
          <p:cNvPr id="1414146" name="Picture 2" descr="D:\ABSI\暫時-0(EMS圖片)\training-6.jpg"/>
          <p:cNvPicPr>
            <a:picLocks noChangeAspect="1" noChangeArrowheads="1"/>
          </p:cNvPicPr>
          <p:nvPr/>
        </p:nvPicPr>
        <p:blipFill>
          <a:blip r:embed="rId2" cstate="print"/>
          <a:srcRect/>
          <a:stretch>
            <a:fillRect/>
          </a:stretch>
        </p:blipFill>
        <p:spPr bwMode="auto">
          <a:xfrm>
            <a:off x="3923930" y="1858216"/>
            <a:ext cx="1651819" cy="1074368"/>
          </a:xfrm>
          <a:prstGeom prst="rect">
            <a:avLst/>
          </a:prstGeom>
          <a:noFill/>
        </p:spPr>
      </p:pic>
      <p:pic>
        <p:nvPicPr>
          <p:cNvPr id="1414148" name="Picture 4" descr="D:\ABSI\暫時-0(EMS圖片)\training-1.jpg"/>
          <p:cNvPicPr>
            <a:picLocks noChangeAspect="1" noChangeArrowheads="1"/>
          </p:cNvPicPr>
          <p:nvPr/>
        </p:nvPicPr>
        <p:blipFill>
          <a:blip r:embed="rId3" cstate="print"/>
          <a:srcRect/>
          <a:stretch>
            <a:fillRect/>
          </a:stretch>
        </p:blipFill>
        <p:spPr bwMode="auto">
          <a:xfrm>
            <a:off x="2051722" y="3855804"/>
            <a:ext cx="1986335" cy="948988"/>
          </a:xfrm>
          <a:prstGeom prst="rect">
            <a:avLst/>
          </a:prstGeom>
          <a:noFill/>
        </p:spPr>
      </p:pic>
      <p:pic>
        <p:nvPicPr>
          <p:cNvPr id="1414149" name="Picture 5" descr="D:\ABSI\暫時-0(EMS圖片)\training-9.jpg"/>
          <p:cNvPicPr>
            <a:picLocks noChangeAspect="1" noChangeArrowheads="1"/>
          </p:cNvPicPr>
          <p:nvPr/>
        </p:nvPicPr>
        <p:blipFill>
          <a:blip r:embed="rId4" cstate="print"/>
          <a:srcRect/>
          <a:stretch>
            <a:fillRect/>
          </a:stretch>
        </p:blipFill>
        <p:spPr bwMode="auto">
          <a:xfrm>
            <a:off x="5940154" y="3722366"/>
            <a:ext cx="1620237" cy="1082427"/>
          </a:xfrm>
          <a:prstGeom prst="rect">
            <a:avLst/>
          </a:prstGeom>
          <a:noFill/>
        </p:spPr>
      </p:pic>
      <p:pic>
        <p:nvPicPr>
          <p:cNvPr id="7" name="Picture 9" descr="D:\ABSI\暫時-0(EMS圖片)\audit-9.jpg"/>
          <p:cNvPicPr>
            <a:picLocks noChangeAspect="1" noChangeArrowheads="1"/>
          </p:cNvPicPr>
          <p:nvPr/>
        </p:nvPicPr>
        <p:blipFill>
          <a:blip r:embed="rId5" cstate="print"/>
          <a:srcRect r="10710"/>
          <a:stretch>
            <a:fillRect/>
          </a:stretch>
        </p:blipFill>
        <p:spPr bwMode="auto">
          <a:xfrm>
            <a:off x="1115616" y="1956842"/>
            <a:ext cx="1440160" cy="1047750"/>
          </a:xfrm>
          <a:prstGeom prst="rect">
            <a:avLst/>
          </a:prstGeom>
          <a:ln>
            <a:noFill/>
          </a:ln>
          <a:effectLst>
            <a:softEdge rad="112500"/>
          </a:effectLst>
        </p:spPr>
      </p:pic>
      <p:pic>
        <p:nvPicPr>
          <p:cNvPr id="1414150" name="Picture 6" descr="D:\ABSI\暫時-0(EMS圖片)\auditor-9.jpg"/>
          <p:cNvPicPr>
            <a:picLocks noChangeAspect="1" noChangeArrowheads="1"/>
          </p:cNvPicPr>
          <p:nvPr/>
        </p:nvPicPr>
        <p:blipFill>
          <a:blip r:embed="rId6" cstate="print"/>
          <a:srcRect/>
          <a:stretch>
            <a:fillRect/>
          </a:stretch>
        </p:blipFill>
        <p:spPr bwMode="auto">
          <a:xfrm>
            <a:off x="6660234" y="1703282"/>
            <a:ext cx="1639069" cy="1229302"/>
          </a:xfrm>
          <a:prstGeom prst="rect">
            <a:avLst/>
          </a:prstGeom>
          <a:noFill/>
        </p:spPr>
      </p:pic>
      <p:sp>
        <p:nvSpPr>
          <p:cNvPr id="9" name="文字方塊 8"/>
          <p:cNvSpPr txBox="1"/>
          <p:nvPr/>
        </p:nvSpPr>
        <p:spPr>
          <a:xfrm>
            <a:off x="683568" y="1146177"/>
            <a:ext cx="2430602" cy="830997"/>
          </a:xfrm>
          <a:prstGeom prst="rect">
            <a:avLst/>
          </a:prstGeom>
          <a:noFill/>
        </p:spPr>
        <p:txBody>
          <a:bodyPr wrap="none" rtlCol="0">
            <a:spAutoFit/>
          </a:bodyPr>
          <a:lstStyle/>
          <a:p>
            <a:pPr algn="ctr"/>
            <a:r>
              <a:rPr lang="en-US" altLang="zh-TW" sz="2400" dirty="0">
                <a:solidFill>
                  <a:srgbClr val="FF0000"/>
                </a:solidFill>
                <a:latin typeface="Microsoft YaHei" pitchFamily="34" charset="-122"/>
                <a:ea typeface="Microsoft YaHei" pitchFamily="34" charset="-122"/>
                <a:cs typeface="Tahoma" pitchFamily="34" charset="0"/>
              </a:rPr>
              <a:t>IRCA</a:t>
            </a:r>
            <a:r>
              <a:rPr lang="zh-TW" altLang="en-US" sz="2400" dirty="0">
                <a:solidFill>
                  <a:srgbClr val="FF0000"/>
                </a:solidFill>
                <a:latin typeface="Microsoft YaHei" pitchFamily="34" charset="-122"/>
                <a:ea typeface="Microsoft YaHei" pitchFamily="34" charset="-122"/>
                <a:cs typeface="Tahoma" pitchFamily="34" charset="0"/>
              </a:rPr>
              <a:t>主任审核员</a:t>
            </a:r>
            <a:endParaRPr lang="en-US" altLang="zh-TW" sz="2400" dirty="0">
              <a:solidFill>
                <a:srgbClr val="FF0000"/>
              </a:solidFill>
              <a:latin typeface="Microsoft YaHei" pitchFamily="34" charset="-122"/>
              <a:ea typeface="Microsoft YaHei" pitchFamily="34" charset="-122"/>
              <a:cs typeface="Tahoma" pitchFamily="34" charset="0"/>
            </a:endParaRPr>
          </a:p>
          <a:p>
            <a:pPr algn="ctr"/>
            <a:r>
              <a:rPr lang="en-US" altLang="zh-TW" sz="2400" dirty="0">
                <a:solidFill>
                  <a:srgbClr val="FF0000"/>
                </a:solidFill>
                <a:latin typeface="Microsoft YaHei" pitchFamily="34" charset="-122"/>
                <a:ea typeface="Microsoft YaHei" pitchFamily="34" charset="-122"/>
                <a:cs typeface="Tahoma" pitchFamily="34" charset="0"/>
              </a:rPr>
              <a:t>5</a:t>
            </a:r>
            <a:r>
              <a:rPr lang="zh-TW" altLang="en-US" sz="2400" dirty="0">
                <a:solidFill>
                  <a:srgbClr val="FF0000"/>
                </a:solidFill>
                <a:latin typeface="Microsoft YaHei" pitchFamily="34" charset="-122"/>
                <a:ea typeface="Microsoft YaHei" pitchFamily="34" charset="-122"/>
                <a:cs typeface="Tahoma" pitchFamily="34" charset="0"/>
              </a:rPr>
              <a:t>天</a:t>
            </a:r>
          </a:p>
        </p:txBody>
      </p:sp>
      <p:sp>
        <p:nvSpPr>
          <p:cNvPr id="10" name="文字方塊 9"/>
          <p:cNvSpPr txBox="1"/>
          <p:nvPr/>
        </p:nvSpPr>
        <p:spPr>
          <a:xfrm>
            <a:off x="3923928" y="1146177"/>
            <a:ext cx="1107996" cy="830997"/>
          </a:xfrm>
          <a:prstGeom prst="rect">
            <a:avLst/>
          </a:prstGeom>
          <a:noFill/>
        </p:spPr>
        <p:txBody>
          <a:bodyPr wrap="none" rtlCol="0">
            <a:spAutoFit/>
          </a:bodyPr>
          <a:lstStyle/>
          <a:p>
            <a:pPr algn="ctr"/>
            <a:r>
              <a:rPr lang="zh-TW" altLang="en-US" sz="2400" dirty="0">
                <a:solidFill>
                  <a:srgbClr val="FF0000"/>
                </a:solidFill>
                <a:latin typeface="Microsoft YaHei" pitchFamily="34" charset="-122"/>
                <a:ea typeface="Microsoft YaHei" pitchFamily="34" charset="-122"/>
                <a:cs typeface="Tahoma" pitchFamily="34" charset="0"/>
              </a:rPr>
              <a:t>实践者</a:t>
            </a:r>
            <a:endParaRPr lang="en-US" altLang="zh-TW" sz="2400" dirty="0">
              <a:solidFill>
                <a:srgbClr val="FF0000"/>
              </a:solidFill>
              <a:latin typeface="Microsoft YaHei" pitchFamily="34" charset="-122"/>
              <a:ea typeface="Microsoft YaHei" pitchFamily="34" charset="-122"/>
              <a:cs typeface="Tahoma" pitchFamily="34" charset="0"/>
            </a:endParaRPr>
          </a:p>
          <a:p>
            <a:pPr algn="ctr"/>
            <a:r>
              <a:rPr lang="en-US" altLang="zh-TW" sz="2400" dirty="0">
                <a:solidFill>
                  <a:srgbClr val="FF0000"/>
                </a:solidFill>
                <a:latin typeface="Microsoft YaHei" pitchFamily="34" charset="-122"/>
                <a:ea typeface="Microsoft YaHei" pitchFamily="34" charset="-122"/>
                <a:cs typeface="Tahoma" pitchFamily="34" charset="0"/>
              </a:rPr>
              <a:t>3</a:t>
            </a:r>
            <a:r>
              <a:rPr lang="zh-TW" altLang="en-US" sz="2400" dirty="0">
                <a:solidFill>
                  <a:srgbClr val="FF0000"/>
                </a:solidFill>
                <a:latin typeface="Microsoft YaHei" pitchFamily="34" charset="-122"/>
                <a:ea typeface="Microsoft YaHei" pitchFamily="34" charset="-122"/>
                <a:cs typeface="Tahoma" pitchFamily="34" charset="0"/>
              </a:rPr>
              <a:t>天</a:t>
            </a:r>
          </a:p>
        </p:txBody>
      </p:sp>
      <p:sp>
        <p:nvSpPr>
          <p:cNvPr id="11" name="文字方塊 10"/>
          <p:cNvSpPr txBox="1"/>
          <p:nvPr/>
        </p:nvSpPr>
        <p:spPr>
          <a:xfrm>
            <a:off x="6848380" y="1139208"/>
            <a:ext cx="1107996" cy="830997"/>
          </a:xfrm>
          <a:prstGeom prst="rect">
            <a:avLst/>
          </a:prstGeom>
          <a:noFill/>
        </p:spPr>
        <p:txBody>
          <a:bodyPr wrap="none" rtlCol="0">
            <a:spAutoFit/>
          </a:bodyPr>
          <a:lstStyle/>
          <a:p>
            <a:pPr algn="ctr"/>
            <a:r>
              <a:rPr lang="zh-TW" altLang="en-US" sz="2400" dirty="0">
                <a:solidFill>
                  <a:srgbClr val="FF0000"/>
                </a:solidFill>
                <a:latin typeface="Microsoft YaHei" pitchFamily="34" charset="-122"/>
                <a:ea typeface="Microsoft YaHei" pitchFamily="34" charset="-122"/>
                <a:cs typeface="Tahoma" pitchFamily="34" charset="0"/>
              </a:rPr>
              <a:t>内审员</a:t>
            </a:r>
            <a:endParaRPr lang="en-US" altLang="zh-TW" sz="2400" dirty="0">
              <a:solidFill>
                <a:srgbClr val="FF0000"/>
              </a:solidFill>
              <a:latin typeface="Microsoft YaHei" pitchFamily="34" charset="-122"/>
              <a:ea typeface="Microsoft YaHei" pitchFamily="34" charset="-122"/>
              <a:cs typeface="Tahoma" pitchFamily="34" charset="0"/>
            </a:endParaRPr>
          </a:p>
          <a:p>
            <a:pPr algn="ctr"/>
            <a:r>
              <a:rPr lang="en-US" altLang="zh-TW" sz="2400" dirty="0">
                <a:solidFill>
                  <a:srgbClr val="FF0000"/>
                </a:solidFill>
                <a:latin typeface="Microsoft YaHei" pitchFamily="34" charset="-122"/>
                <a:ea typeface="Microsoft YaHei" pitchFamily="34" charset="-122"/>
                <a:cs typeface="Tahoma" pitchFamily="34" charset="0"/>
              </a:rPr>
              <a:t>3</a:t>
            </a:r>
            <a:r>
              <a:rPr lang="zh-TW" altLang="en-US" sz="2400" dirty="0">
                <a:solidFill>
                  <a:srgbClr val="FF0000"/>
                </a:solidFill>
                <a:latin typeface="Microsoft YaHei" pitchFamily="34" charset="-122"/>
                <a:ea typeface="Microsoft YaHei" pitchFamily="34" charset="-122"/>
                <a:cs typeface="Tahoma" pitchFamily="34" charset="0"/>
              </a:rPr>
              <a:t>天</a:t>
            </a:r>
          </a:p>
        </p:txBody>
      </p:sp>
      <p:sp>
        <p:nvSpPr>
          <p:cNvPr id="12" name="文字方塊 11"/>
          <p:cNvSpPr txBox="1"/>
          <p:nvPr/>
        </p:nvSpPr>
        <p:spPr>
          <a:xfrm>
            <a:off x="2339752" y="3220617"/>
            <a:ext cx="1415772" cy="830997"/>
          </a:xfrm>
          <a:prstGeom prst="rect">
            <a:avLst/>
          </a:prstGeom>
          <a:noFill/>
        </p:spPr>
        <p:txBody>
          <a:bodyPr wrap="none" rtlCol="0">
            <a:spAutoFit/>
          </a:bodyPr>
          <a:lstStyle/>
          <a:p>
            <a:pPr algn="ctr"/>
            <a:r>
              <a:rPr lang="zh-TW" altLang="en-US" sz="2400" dirty="0">
                <a:solidFill>
                  <a:srgbClr val="FF0000"/>
                </a:solidFill>
                <a:latin typeface="Microsoft YaHei" pitchFamily="34" charset="-122"/>
                <a:ea typeface="Microsoft YaHei" pitchFamily="34" charset="-122"/>
                <a:cs typeface="Tahoma" pitchFamily="34" charset="0"/>
              </a:rPr>
              <a:t>标准精解</a:t>
            </a:r>
            <a:endParaRPr lang="en-US" altLang="zh-TW" sz="2400" dirty="0">
              <a:solidFill>
                <a:srgbClr val="FF0000"/>
              </a:solidFill>
              <a:latin typeface="Microsoft YaHei" pitchFamily="34" charset="-122"/>
              <a:ea typeface="Microsoft YaHei" pitchFamily="34" charset="-122"/>
              <a:cs typeface="Tahoma" pitchFamily="34" charset="0"/>
            </a:endParaRPr>
          </a:p>
          <a:p>
            <a:pPr algn="ctr"/>
            <a:r>
              <a:rPr lang="en-US" altLang="zh-TW" sz="2400" dirty="0">
                <a:solidFill>
                  <a:srgbClr val="FF0000"/>
                </a:solidFill>
                <a:latin typeface="Microsoft YaHei" pitchFamily="34" charset="-122"/>
                <a:ea typeface="Microsoft YaHei" pitchFamily="34" charset="-122"/>
                <a:cs typeface="Tahoma" pitchFamily="34" charset="0"/>
              </a:rPr>
              <a:t>2</a:t>
            </a:r>
            <a:r>
              <a:rPr lang="zh-TW" altLang="en-US" sz="2400" dirty="0">
                <a:solidFill>
                  <a:srgbClr val="FF0000"/>
                </a:solidFill>
                <a:latin typeface="Microsoft YaHei" pitchFamily="34" charset="-122"/>
                <a:ea typeface="Microsoft YaHei" pitchFamily="34" charset="-122"/>
                <a:cs typeface="Tahoma" pitchFamily="34" charset="0"/>
              </a:rPr>
              <a:t>天</a:t>
            </a:r>
          </a:p>
        </p:txBody>
      </p:sp>
      <p:sp>
        <p:nvSpPr>
          <p:cNvPr id="13" name="文字方塊 12"/>
          <p:cNvSpPr txBox="1"/>
          <p:nvPr/>
        </p:nvSpPr>
        <p:spPr>
          <a:xfrm>
            <a:off x="5868144" y="3220617"/>
            <a:ext cx="1415772" cy="461665"/>
          </a:xfrm>
          <a:prstGeom prst="rect">
            <a:avLst/>
          </a:prstGeom>
          <a:noFill/>
        </p:spPr>
        <p:txBody>
          <a:bodyPr wrap="none" rtlCol="0">
            <a:spAutoFit/>
          </a:bodyPr>
          <a:lstStyle/>
          <a:p>
            <a:r>
              <a:rPr lang="zh-TW" altLang="en-US" sz="2400" dirty="0">
                <a:solidFill>
                  <a:srgbClr val="FF0000"/>
                </a:solidFill>
                <a:latin typeface="Microsoft YaHei" pitchFamily="34" charset="-122"/>
                <a:ea typeface="Microsoft YaHei" pitchFamily="34" charset="-122"/>
                <a:cs typeface="Tahoma" pitchFamily="34" charset="0"/>
              </a:rPr>
              <a:t>内训课程</a:t>
            </a:r>
          </a:p>
        </p:txBody>
      </p:sp>
    </p:spTree>
    <p:extLst>
      <p:ext uri="{BB962C8B-B14F-4D97-AF65-F5344CB8AC3E}">
        <p14:creationId xmlns:p14="http://schemas.microsoft.com/office/powerpoint/2010/main" val="470613153"/>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879676" y="1614107"/>
            <a:ext cx="5460823" cy="1014928"/>
          </a:xfrm>
          <a:prstGeom prst="rect">
            <a:avLst/>
          </a:prstGeom>
        </p:spPr>
        <p:txBody>
          <a:bodyPr anchor="b">
            <a:noAutofit/>
          </a:bodyPr>
          <a:lstStyle>
            <a:lvl1pPr algn="l" defTabSz="914400" rtl="0" eaLnBrk="1" latinLnBrk="0" hangingPunct="1">
              <a:spcBef>
                <a:spcPct val="0"/>
              </a:spcBef>
              <a:buNone/>
              <a:defRPr sz="2400" b="1" kern="1200">
                <a:solidFill>
                  <a:schemeClr val="tx2"/>
                </a:solidFill>
                <a:latin typeface="+mj-lt"/>
                <a:ea typeface="+mj-ea"/>
                <a:cs typeface="+mj-cs"/>
              </a:defRPr>
            </a:lvl1pPr>
          </a:lstStyle>
          <a:p>
            <a:r>
              <a:rPr lang="zh-CN" altLang="en-US" dirty="0">
                <a:solidFill>
                  <a:srgbClr val="FF0000"/>
                </a:solidFill>
                <a:latin typeface="微软雅黑" panose="020B0503020204020204" pitchFamily="34" charset="-122"/>
                <a:ea typeface="微软雅黑" panose="020B0503020204020204" pitchFamily="34" charset="-122"/>
                <a:cs typeface="Tahoma" pitchFamily="34" charset="0"/>
              </a:rPr>
              <a:t>欢迎各位参加 </a:t>
            </a:r>
            <a:r>
              <a:rPr lang="en-US" altLang="zh-CN" dirty="0">
                <a:solidFill>
                  <a:srgbClr val="FF0000"/>
                </a:solidFill>
                <a:latin typeface="微软雅黑" panose="020B0503020204020204" pitchFamily="34" charset="-122"/>
                <a:ea typeface="微软雅黑" panose="020B0503020204020204" pitchFamily="34" charset="-122"/>
                <a:cs typeface="Tahoma" pitchFamily="34" charset="0"/>
              </a:rPr>
              <a:t>BSI </a:t>
            </a:r>
            <a:r>
              <a:rPr lang="zh-CN" altLang="en-US" dirty="0">
                <a:solidFill>
                  <a:srgbClr val="FF0000"/>
                </a:solidFill>
                <a:latin typeface="微软雅黑" panose="020B0503020204020204" pitchFamily="34" charset="-122"/>
                <a:ea typeface="微软雅黑" panose="020B0503020204020204" pitchFamily="34" charset="-122"/>
                <a:cs typeface="Tahoma" pitchFamily="34" charset="0"/>
              </a:rPr>
              <a:t>培训课程</a:t>
            </a:r>
            <a:endParaRPr lang="en-US" altLang="zh-CN" dirty="0">
              <a:solidFill>
                <a:srgbClr val="FF0000"/>
              </a:solidFill>
              <a:latin typeface="微软雅黑" panose="020B0503020204020204" pitchFamily="34" charset="-122"/>
              <a:ea typeface="微软雅黑" panose="020B0503020204020204" pitchFamily="34" charset="-122"/>
              <a:cs typeface="Tahoma" pitchFamily="34" charset="0"/>
            </a:endParaRPr>
          </a:p>
        </p:txBody>
      </p:sp>
      <p:sp>
        <p:nvSpPr>
          <p:cNvPr id="13" name="Freeform 6"/>
          <p:cNvSpPr>
            <a:spLocks/>
          </p:cNvSpPr>
          <p:nvPr/>
        </p:nvSpPr>
        <p:spPr bwMode="auto">
          <a:xfrm>
            <a:off x="1587" y="1019894"/>
            <a:ext cx="7634625" cy="4125194"/>
          </a:xfrm>
          <a:custGeom>
            <a:avLst/>
            <a:gdLst/>
            <a:ahLst/>
            <a:cxnLst>
              <a:cxn ang="0">
                <a:pos x="3580" y="625"/>
              </a:cxn>
              <a:cxn ang="0">
                <a:pos x="6800" y="6"/>
              </a:cxn>
              <a:cxn ang="0">
                <a:pos x="7450" y="18"/>
              </a:cxn>
              <a:cxn ang="0">
                <a:pos x="8032" y="59"/>
              </a:cxn>
              <a:cxn ang="0">
                <a:pos x="8447" y="114"/>
              </a:cxn>
              <a:cxn ang="0">
                <a:pos x="10556" y="678"/>
              </a:cxn>
              <a:cxn ang="0">
                <a:pos x="11535" y="1131"/>
              </a:cxn>
              <a:cxn ang="0">
                <a:pos x="12443" y="1672"/>
              </a:cxn>
              <a:cxn ang="0">
                <a:pos x="15408" y="4823"/>
              </a:cxn>
              <a:cxn ang="0">
                <a:pos x="16706" y="8836"/>
              </a:cxn>
              <a:cxn ang="0">
                <a:pos x="16622" y="11348"/>
              </a:cxn>
              <a:cxn ang="0">
                <a:pos x="16159" y="11348"/>
              </a:cxn>
              <a:cxn ang="0">
                <a:pos x="16290" y="10074"/>
              </a:cxn>
              <a:cxn ang="0">
                <a:pos x="16292" y="9497"/>
              </a:cxn>
              <a:cxn ang="0">
                <a:pos x="15855" y="6943"/>
              </a:cxn>
              <a:cxn ang="0">
                <a:pos x="15186" y="5362"/>
              </a:cxn>
              <a:cxn ang="0">
                <a:pos x="12304" y="2127"/>
              </a:cxn>
              <a:cxn ang="0">
                <a:pos x="10592" y="1187"/>
              </a:cxn>
              <a:cxn ang="0">
                <a:pos x="7283" y="468"/>
              </a:cxn>
              <a:cxn ang="0">
                <a:pos x="6833" y="461"/>
              </a:cxn>
              <a:cxn ang="0">
                <a:pos x="5714" y="552"/>
              </a:cxn>
              <a:cxn ang="0">
                <a:pos x="4833" y="717"/>
              </a:cxn>
              <a:cxn ang="0">
                <a:pos x="2343" y="1708"/>
              </a:cxn>
              <a:cxn ang="0">
                <a:pos x="1045" y="2610"/>
              </a:cxn>
              <a:cxn ang="0">
                <a:pos x="0" y="3625"/>
              </a:cxn>
              <a:cxn ang="0">
                <a:pos x="0" y="2954"/>
              </a:cxn>
              <a:cxn ang="0">
                <a:pos x="3580" y="625"/>
              </a:cxn>
            </a:cxnLst>
            <a:rect l="0" t="0" r="r" b="b"/>
            <a:pathLst>
              <a:path w="16790" h="11348">
                <a:moveTo>
                  <a:pt x="3580" y="625"/>
                </a:moveTo>
                <a:cubicBezTo>
                  <a:pt x="4609" y="242"/>
                  <a:pt x="5702" y="29"/>
                  <a:pt x="6800" y="6"/>
                </a:cubicBezTo>
                <a:cubicBezTo>
                  <a:pt x="7017" y="8"/>
                  <a:pt x="7234" y="0"/>
                  <a:pt x="7450" y="18"/>
                </a:cubicBezTo>
                <a:cubicBezTo>
                  <a:pt x="7645" y="18"/>
                  <a:pt x="7838" y="45"/>
                  <a:pt x="8032" y="59"/>
                </a:cubicBezTo>
                <a:cubicBezTo>
                  <a:pt x="8171" y="72"/>
                  <a:pt x="8309" y="95"/>
                  <a:pt x="8447" y="114"/>
                </a:cubicBezTo>
                <a:cubicBezTo>
                  <a:pt x="9169" y="220"/>
                  <a:pt x="9874" y="420"/>
                  <a:pt x="10556" y="678"/>
                </a:cubicBezTo>
                <a:cubicBezTo>
                  <a:pt x="10890" y="811"/>
                  <a:pt x="11219" y="958"/>
                  <a:pt x="11535" y="1131"/>
                </a:cubicBezTo>
                <a:cubicBezTo>
                  <a:pt x="11848" y="1293"/>
                  <a:pt x="12153" y="1472"/>
                  <a:pt x="12443" y="1672"/>
                </a:cubicBezTo>
                <a:cubicBezTo>
                  <a:pt x="13654" y="2479"/>
                  <a:pt x="14674" y="3567"/>
                  <a:pt x="15408" y="4823"/>
                </a:cubicBezTo>
                <a:cubicBezTo>
                  <a:pt x="16127" y="6044"/>
                  <a:pt x="16570" y="7425"/>
                  <a:pt x="16706" y="8836"/>
                </a:cubicBezTo>
                <a:cubicBezTo>
                  <a:pt x="16790" y="9672"/>
                  <a:pt x="16755" y="10519"/>
                  <a:pt x="16622" y="11348"/>
                </a:cubicBezTo>
                <a:lnTo>
                  <a:pt x="16159" y="11348"/>
                </a:lnTo>
                <a:cubicBezTo>
                  <a:pt x="16233" y="10927"/>
                  <a:pt x="16271" y="10501"/>
                  <a:pt x="16290" y="10074"/>
                </a:cubicBezTo>
                <a:cubicBezTo>
                  <a:pt x="16295" y="9882"/>
                  <a:pt x="16293" y="9689"/>
                  <a:pt x="16292" y="9497"/>
                </a:cubicBezTo>
                <a:cubicBezTo>
                  <a:pt x="16266" y="8631"/>
                  <a:pt x="16120" y="7768"/>
                  <a:pt x="15855" y="6943"/>
                </a:cubicBezTo>
                <a:cubicBezTo>
                  <a:pt x="15680" y="6398"/>
                  <a:pt x="15463" y="5864"/>
                  <a:pt x="15186" y="5362"/>
                </a:cubicBezTo>
                <a:cubicBezTo>
                  <a:pt x="14502" y="4074"/>
                  <a:pt x="13502" y="2957"/>
                  <a:pt x="12304" y="2127"/>
                </a:cubicBezTo>
                <a:cubicBezTo>
                  <a:pt x="11765" y="1760"/>
                  <a:pt x="11195" y="1437"/>
                  <a:pt x="10592" y="1187"/>
                </a:cubicBezTo>
                <a:cubicBezTo>
                  <a:pt x="9545" y="749"/>
                  <a:pt x="8419" y="496"/>
                  <a:pt x="7283" y="468"/>
                </a:cubicBezTo>
                <a:cubicBezTo>
                  <a:pt x="7134" y="453"/>
                  <a:pt x="6983" y="464"/>
                  <a:pt x="6833" y="461"/>
                </a:cubicBezTo>
                <a:cubicBezTo>
                  <a:pt x="6459" y="475"/>
                  <a:pt x="6085" y="498"/>
                  <a:pt x="5714" y="552"/>
                </a:cubicBezTo>
                <a:cubicBezTo>
                  <a:pt x="5419" y="597"/>
                  <a:pt x="5123" y="647"/>
                  <a:pt x="4833" y="717"/>
                </a:cubicBezTo>
                <a:cubicBezTo>
                  <a:pt x="3962" y="929"/>
                  <a:pt x="3119" y="1259"/>
                  <a:pt x="2343" y="1708"/>
                </a:cubicBezTo>
                <a:cubicBezTo>
                  <a:pt x="1886" y="1971"/>
                  <a:pt x="1451" y="2274"/>
                  <a:pt x="1045" y="2610"/>
                </a:cubicBezTo>
                <a:cubicBezTo>
                  <a:pt x="668" y="2917"/>
                  <a:pt x="324" y="3263"/>
                  <a:pt x="0" y="3625"/>
                </a:cubicBezTo>
                <a:lnTo>
                  <a:pt x="0" y="2954"/>
                </a:lnTo>
                <a:cubicBezTo>
                  <a:pt x="1002" y="1926"/>
                  <a:pt x="2234" y="1124"/>
                  <a:pt x="3580" y="625"/>
                </a:cubicBezTo>
                <a:close/>
              </a:path>
            </a:pathLst>
          </a:custGeom>
          <a:solidFill>
            <a:srgbClr val="00A3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676" y="2768329"/>
            <a:ext cx="1410433" cy="1278377"/>
          </a:xfrm>
          <a:prstGeom prst="rect">
            <a:avLst/>
          </a:prstGeom>
        </p:spPr>
      </p:pic>
      <p:sp>
        <p:nvSpPr>
          <p:cNvPr id="2" name="Rectangle 1"/>
          <p:cNvSpPr/>
          <p:nvPr/>
        </p:nvSpPr>
        <p:spPr>
          <a:xfrm>
            <a:off x="2383783" y="3223248"/>
            <a:ext cx="3677970" cy="738664"/>
          </a:xfrm>
          <a:prstGeom prst="rect">
            <a:avLst/>
          </a:prstGeom>
        </p:spPr>
        <p:txBody>
          <a:bodyPr wrap="square">
            <a:spAutoFit/>
          </a:bodyPr>
          <a:lstStyle/>
          <a:p>
            <a:pPr>
              <a:lnSpc>
                <a:spcPct val="150000"/>
              </a:lnSpc>
            </a:pPr>
            <a:r>
              <a:rPr lang="zh-CN" altLang="en-US" b="1" dirty="0">
                <a:latin typeface="微软雅黑" pitchFamily="34" charset="-122"/>
                <a:ea typeface="微软雅黑" pitchFamily="34" charset="-122"/>
              </a:rPr>
              <a:t>←扫码关注</a:t>
            </a:r>
            <a:r>
              <a:rPr lang="en-US" altLang="zh-CN" b="1" dirty="0">
                <a:latin typeface="微软雅黑" pitchFamily="34" charset="-122"/>
                <a:ea typeface="微软雅黑" pitchFamily="34" charset="-122"/>
              </a:rPr>
              <a:t>BSI</a:t>
            </a:r>
            <a:r>
              <a:rPr lang="zh-CN" altLang="en-US" b="1" dirty="0">
                <a:latin typeface="微软雅黑" pitchFamily="34" charset="-122"/>
                <a:ea typeface="微软雅黑" pitchFamily="34" charset="-122"/>
              </a:rPr>
              <a:t>官微</a:t>
            </a:r>
            <a:endParaRPr lang="en-US" altLang="zh-CN" b="1" dirty="0">
              <a:latin typeface="微软雅黑" pitchFamily="34" charset="-122"/>
              <a:ea typeface="微软雅黑" pitchFamily="34" charset="-122"/>
            </a:endParaRPr>
          </a:p>
          <a:p>
            <a:pPr>
              <a:lnSpc>
                <a:spcPct val="150000"/>
              </a:lnSpc>
            </a:pPr>
            <a:r>
              <a:rPr lang="zh-CN" altLang="en-US" b="1" dirty="0">
                <a:latin typeface="微软雅黑" pitchFamily="34" charset="-122"/>
                <a:ea typeface="微软雅黑" pitchFamily="34" charset="-122"/>
              </a:rPr>
              <a:t>为您呈现更多权威内容</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精彩活动</a:t>
            </a:r>
            <a:endParaRPr lang="zh-CN" altLang="en-GB" b="1" dirty="0">
              <a:latin typeface="微软雅黑" pitchFamily="34" charset="-122"/>
              <a:ea typeface="微软雅黑" pitchFamily="34" charset="-122"/>
            </a:endParaRPr>
          </a:p>
        </p:txBody>
      </p:sp>
    </p:spTree>
    <p:extLst>
      <p:ext uri="{BB962C8B-B14F-4D97-AF65-F5344CB8AC3E}">
        <p14:creationId xmlns:p14="http://schemas.microsoft.com/office/powerpoint/2010/main" val="487346347"/>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Rectangle 2"/>
          <p:cNvSpPr>
            <a:spLocks noGrp="1" noChangeArrowheads="1"/>
          </p:cNvSpPr>
          <p:nvPr>
            <p:ph type="title"/>
          </p:nvPr>
        </p:nvSpPr>
        <p:spPr>
          <a:xfrm>
            <a:off x="360392" y="628180"/>
            <a:ext cx="8497888" cy="432197"/>
          </a:xfrm>
        </p:spPr>
        <p:txBody>
          <a:bodyPr>
            <a:normAutofit/>
          </a:bodyPr>
          <a:lstStyle/>
          <a:p>
            <a:pPr algn="ctr"/>
            <a:r>
              <a:rPr lang="en-US" altLang="zh-TW" sz="2800" b="1" dirty="0">
                <a:solidFill>
                  <a:srgbClr val="FF0000"/>
                </a:solidFill>
                <a:latin typeface="Microsoft YaHei" pitchFamily="34" charset="-122"/>
                <a:ea typeface="Microsoft YaHei" pitchFamily="34" charset="-122"/>
              </a:rPr>
              <a:t>Q &amp; A</a:t>
            </a:r>
            <a:endParaRPr lang="zh-TW" altLang="en-US" sz="2800" b="1" dirty="0">
              <a:solidFill>
                <a:srgbClr val="FF0000"/>
              </a:solidFill>
              <a:latin typeface="Microsoft YaHei" pitchFamily="34" charset="-122"/>
              <a:ea typeface="Microsoft YaHei" pitchFamily="34" charset="-122"/>
            </a:endParaRPr>
          </a:p>
        </p:txBody>
      </p:sp>
      <p:pic>
        <p:nvPicPr>
          <p:cNvPr id="4" name="Picture 2" descr="“conclusion”的图片搜索结果"/>
          <p:cNvPicPr>
            <a:picLocks noChangeAspect="1" noChangeArrowheads="1"/>
          </p:cNvPicPr>
          <p:nvPr/>
        </p:nvPicPr>
        <p:blipFill>
          <a:blip r:embed="rId2" cstate="print"/>
          <a:srcRect/>
          <a:stretch>
            <a:fillRect/>
          </a:stretch>
        </p:blipFill>
        <p:spPr bwMode="auto">
          <a:xfrm>
            <a:off x="2987826" y="1546431"/>
            <a:ext cx="3000395" cy="2250297"/>
          </a:xfrm>
          <a:prstGeom prst="rect">
            <a:avLst/>
          </a:prstGeom>
          <a:noFill/>
        </p:spPr>
      </p:pic>
    </p:spTree>
    <p:extLst>
      <p:ext uri="{BB962C8B-B14F-4D97-AF65-F5344CB8AC3E}">
        <p14:creationId xmlns:p14="http://schemas.microsoft.com/office/powerpoint/2010/main" val="929820539"/>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106365" y="322247"/>
            <a:ext cx="8931275" cy="4447016"/>
          </a:xfrm>
          <a:prstGeom prst="rect">
            <a:avLst/>
          </a:prstGeom>
          <a:noFill/>
          <a:ln w="9525">
            <a:noFill/>
            <a:miter lim="800000"/>
            <a:headEnd/>
            <a:tailEnd/>
          </a:ln>
          <a:effectLst/>
        </p:spPr>
      </p:pic>
      <p:sp>
        <p:nvSpPr>
          <p:cNvPr id="5" name="矩形 4"/>
          <p:cNvSpPr/>
          <p:nvPr/>
        </p:nvSpPr>
        <p:spPr bwMode="auto">
          <a:xfrm>
            <a:off x="428596" y="3001172"/>
            <a:ext cx="1071570" cy="214314"/>
          </a:xfrm>
          <a:prstGeom prst="rect">
            <a:avLst/>
          </a:prstGeom>
          <a:noFill/>
          <a:ln w="57150" cap="flat" cmpd="sng" algn="ctr">
            <a:solidFill>
              <a:srgbClr val="FF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endParaRPr lang="zh-TW" altLang="en-US" sz="1600" b="1">
              <a:latin typeface="Tahoma" pitchFamily="34" charset="0"/>
              <a:cs typeface="Tahoma" pitchFamily="34" charset="0"/>
            </a:endParaRPr>
          </a:p>
        </p:txBody>
      </p:sp>
      <p:sp>
        <p:nvSpPr>
          <p:cNvPr id="6" name="矩形 5"/>
          <p:cNvSpPr/>
          <p:nvPr/>
        </p:nvSpPr>
        <p:spPr bwMode="auto">
          <a:xfrm>
            <a:off x="428596" y="3322643"/>
            <a:ext cx="2428892" cy="214314"/>
          </a:xfrm>
          <a:prstGeom prst="rect">
            <a:avLst/>
          </a:prstGeom>
          <a:noFill/>
          <a:ln w="57150" cap="flat" cmpd="sng" algn="ctr">
            <a:solidFill>
              <a:srgbClr val="FF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endParaRPr lang="zh-TW" altLang="en-US" sz="1600" b="1">
              <a:latin typeface="Tahoma" pitchFamily="34" charset="0"/>
              <a:cs typeface="Tahoma" pitchFamily="34" charset="0"/>
            </a:endParaRPr>
          </a:p>
        </p:txBody>
      </p:sp>
      <p:pic>
        <p:nvPicPr>
          <p:cNvPr id="74756" name="Picture 4" descr="http://www.iso.org/iso/david_smith_ref2016.jpg">
            <a:hlinkClick r:id="rId3"/>
          </p:cNvPr>
          <p:cNvPicPr>
            <a:picLocks noChangeAspect="1" noChangeArrowheads="1"/>
          </p:cNvPicPr>
          <p:nvPr/>
        </p:nvPicPr>
        <p:blipFill>
          <a:blip r:embed="rId4" cstate="print"/>
          <a:srcRect/>
          <a:stretch>
            <a:fillRect/>
          </a:stretch>
        </p:blipFill>
        <p:spPr bwMode="auto">
          <a:xfrm>
            <a:off x="3491880" y="2418538"/>
            <a:ext cx="1529692" cy="1808210"/>
          </a:xfrm>
          <a:prstGeom prst="rect">
            <a:avLst/>
          </a:prstGeom>
          <a:noFill/>
        </p:spPr>
      </p:pic>
      <p:sp>
        <p:nvSpPr>
          <p:cNvPr id="8" name="矩形 7"/>
          <p:cNvSpPr/>
          <p:nvPr/>
        </p:nvSpPr>
        <p:spPr bwMode="auto">
          <a:xfrm>
            <a:off x="500034" y="2036759"/>
            <a:ext cx="1428760" cy="375050"/>
          </a:xfrm>
          <a:prstGeom prst="rect">
            <a:avLst/>
          </a:prstGeom>
          <a:noFill/>
          <a:ln w="57150" cap="flat" cmpd="sng" algn="ctr">
            <a:solidFill>
              <a:srgbClr val="FF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endParaRPr lang="zh-TW" altLang="en-US" sz="1600" b="1">
              <a:latin typeface="Tahoma" pitchFamily="34" charset="0"/>
              <a:cs typeface="Tahoma" pitchFamily="34" charset="0"/>
            </a:endParaRPr>
          </a:p>
        </p:txBody>
      </p:sp>
      <p:sp>
        <p:nvSpPr>
          <p:cNvPr id="7" name="矩形 6"/>
          <p:cNvSpPr/>
          <p:nvPr/>
        </p:nvSpPr>
        <p:spPr bwMode="auto">
          <a:xfrm>
            <a:off x="467544" y="3760676"/>
            <a:ext cx="1152128" cy="216024"/>
          </a:xfrm>
          <a:prstGeom prst="rect">
            <a:avLst/>
          </a:prstGeom>
          <a:noFill/>
          <a:ln w="57150" cap="flat" cmpd="sng" algn="ctr">
            <a:solidFill>
              <a:srgbClr val="FF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endParaRPr lang="zh-TW" altLang="en-US" sz="1600" b="1">
              <a:latin typeface="Tahoma" pitchFamily="34" charset="0"/>
              <a:cs typeface="Tahoma" pitchFamily="34" charset="0"/>
            </a:endParaRPr>
          </a:p>
        </p:txBody>
      </p:sp>
    </p:spTree>
    <p:extLst>
      <p:ext uri="{BB962C8B-B14F-4D97-AF65-F5344CB8AC3E}">
        <p14:creationId xmlns:p14="http://schemas.microsoft.com/office/powerpoint/2010/main" val="2624382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4756"/>
                                        </p:tgtEl>
                                        <p:attrNameLst>
                                          <p:attrName>style.visibility</p:attrName>
                                        </p:attrNameLst>
                                      </p:cBhvr>
                                      <p:to>
                                        <p:strVal val="visible"/>
                                      </p:to>
                                    </p:set>
                                    <p:animEffect transition="in" filter="dissolve">
                                      <p:cBhvr>
                                        <p:cTn id="27"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630749"/>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p:cNvSpPr>
          <p:nvPr>
            <p:ph type="title"/>
          </p:nvPr>
        </p:nvSpPr>
        <p:spPr>
          <a:xfrm>
            <a:off x="722304" y="338750"/>
            <a:ext cx="6392056" cy="486204"/>
          </a:xfrm>
        </p:spPr>
        <p:txBody>
          <a:bodyPr/>
          <a:lstStyle/>
          <a:p>
            <a:r>
              <a:rPr lang="en-GB" altLang="en-US" dirty="0" smtClean="0">
                <a:solidFill>
                  <a:srgbClr val="000099"/>
                </a:solidFill>
                <a:latin typeface="微软雅黑" pitchFamily="34" charset="-122"/>
                <a:ea typeface="微软雅黑" pitchFamily="34" charset="-122"/>
              </a:rPr>
              <a:t>ISO 45001</a:t>
            </a:r>
            <a:r>
              <a:rPr lang="zh-TW" altLang="en-US" dirty="0" smtClean="0">
                <a:solidFill>
                  <a:srgbClr val="000099"/>
                </a:solidFill>
                <a:latin typeface="微软雅黑" pitchFamily="34" charset="-122"/>
                <a:ea typeface="微软雅黑" pitchFamily="34" charset="-122"/>
              </a:rPr>
              <a:t>标准制订过程</a:t>
            </a:r>
            <a:endParaRPr lang="en-GB" altLang="en-US" dirty="0" smtClean="0">
              <a:solidFill>
                <a:srgbClr val="000099"/>
              </a:solidFill>
              <a:latin typeface="微软雅黑" pitchFamily="34" charset="-122"/>
              <a:ea typeface="微软雅黑" pitchFamily="34" charset="-122"/>
            </a:endParaRPr>
          </a:p>
        </p:txBody>
      </p:sp>
      <p:sp>
        <p:nvSpPr>
          <p:cNvPr id="68" name="Freeform 3"/>
          <p:cNvSpPr>
            <a:spLocks/>
          </p:cNvSpPr>
          <p:nvPr/>
        </p:nvSpPr>
        <p:spPr bwMode="gray">
          <a:xfrm>
            <a:off x="1438686" y="1703763"/>
            <a:ext cx="6181251" cy="2736901"/>
          </a:xfrm>
          <a:custGeom>
            <a:avLst/>
            <a:gdLst/>
            <a:ahLst/>
            <a:cxnLst>
              <a:cxn ang="0">
                <a:pos x="496" y="157"/>
              </a:cxn>
              <a:cxn ang="0">
                <a:pos x="0" y="0"/>
              </a:cxn>
              <a:cxn ang="0">
                <a:pos x="231" y="124"/>
              </a:cxn>
              <a:cxn ang="0">
                <a:pos x="4282" y="2025"/>
              </a:cxn>
              <a:cxn ang="0">
                <a:pos x="3974" y="2298"/>
              </a:cxn>
              <a:cxn ang="0">
                <a:pos x="5190" y="2065"/>
              </a:cxn>
              <a:cxn ang="0">
                <a:pos x="5039" y="1268"/>
              </a:cxn>
              <a:cxn ang="0">
                <a:pos x="4748" y="1507"/>
              </a:cxn>
              <a:cxn ang="0">
                <a:pos x="496" y="157"/>
              </a:cxn>
            </a:cxnLst>
            <a:rect l="0" t="0" r="r" b="b"/>
            <a:pathLst>
              <a:path w="5190" h="2298">
                <a:moveTo>
                  <a:pt x="496" y="157"/>
                </a:moveTo>
                <a:lnTo>
                  <a:pt x="0" y="0"/>
                </a:lnTo>
                <a:lnTo>
                  <a:pt x="231" y="124"/>
                </a:lnTo>
                <a:lnTo>
                  <a:pt x="4282" y="2025"/>
                </a:lnTo>
                <a:lnTo>
                  <a:pt x="3974" y="2298"/>
                </a:lnTo>
                <a:lnTo>
                  <a:pt x="5190" y="2065"/>
                </a:lnTo>
                <a:lnTo>
                  <a:pt x="5039" y="1268"/>
                </a:lnTo>
                <a:lnTo>
                  <a:pt x="4748" y="1507"/>
                </a:lnTo>
                <a:lnTo>
                  <a:pt x="496" y="157"/>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9525" cap="flat" cmpd="sng">
            <a:noFill/>
            <a:prstDash val="solid"/>
            <a:round/>
            <a:headEnd/>
            <a:tailEnd/>
          </a:ln>
          <a:effectLst/>
        </p:spPr>
        <p:txBody>
          <a:bodyPr wrap="none" anchor="ctr"/>
          <a:lstStyle/>
          <a:p>
            <a:pPr>
              <a:defRPr/>
            </a:pPr>
            <a:endParaRPr lang="zh-CN" altLang="en-US" sz="1050"/>
          </a:p>
        </p:txBody>
      </p:sp>
      <p:sp>
        <p:nvSpPr>
          <p:cNvPr id="69" name="AutoShape 4"/>
          <p:cNvSpPr>
            <a:spLocks noChangeArrowheads="1"/>
          </p:cNvSpPr>
          <p:nvPr/>
        </p:nvSpPr>
        <p:spPr bwMode="gray">
          <a:xfrm>
            <a:off x="2336694" y="1995556"/>
            <a:ext cx="189367" cy="116717"/>
          </a:xfrm>
          <a:prstGeom prst="can">
            <a:avLst>
              <a:gd name="adj" fmla="val 39796"/>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en-US" sz="1050"/>
          </a:p>
        </p:txBody>
      </p:sp>
      <p:sp>
        <p:nvSpPr>
          <p:cNvPr id="70" name="AutoShape 5"/>
          <p:cNvSpPr>
            <a:spLocks noChangeArrowheads="1"/>
          </p:cNvSpPr>
          <p:nvPr/>
        </p:nvSpPr>
        <p:spPr bwMode="gray">
          <a:xfrm>
            <a:off x="3094165" y="2271867"/>
            <a:ext cx="221525" cy="159593"/>
          </a:xfrm>
          <a:prstGeom prst="can">
            <a:avLst>
              <a:gd name="adj" fmla="val 27343"/>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en-US" sz="1050"/>
          </a:p>
        </p:txBody>
      </p:sp>
      <p:sp>
        <p:nvSpPr>
          <p:cNvPr id="71" name="AutoShape 6"/>
          <p:cNvSpPr>
            <a:spLocks noChangeArrowheads="1"/>
          </p:cNvSpPr>
          <p:nvPr/>
        </p:nvSpPr>
        <p:spPr bwMode="gray">
          <a:xfrm>
            <a:off x="3918332" y="2536267"/>
            <a:ext cx="300130" cy="257254"/>
          </a:xfrm>
          <a:prstGeom prst="can">
            <a:avLst>
              <a:gd name="adj" fmla="val 25000"/>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en-US" sz="1050"/>
          </a:p>
        </p:txBody>
      </p:sp>
      <p:sp>
        <p:nvSpPr>
          <p:cNvPr id="74" name="Text Box 9"/>
          <p:cNvSpPr txBox="1">
            <a:spLocks noChangeArrowheads="1"/>
          </p:cNvSpPr>
          <p:nvPr/>
        </p:nvSpPr>
        <p:spPr bwMode="gray">
          <a:xfrm>
            <a:off x="2031800" y="1433407"/>
            <a:ext cx="764617" cy="276999"/>
          </a:xfrm>
          <a:prstGeom prst="rect">
            <a:avLst/>
          </a:prstGeom>
          <a:noFill/>
          <a:ln w="9525" algn="ctr">
            <a:noFill/>
            <a:miter lim="800000"/>
            <a:headEnd/>
            <a:tailEnd/>
          </a:ln>
        </p:spPr>
        <p:txBody>
          <a:bodyPr>
            <a:spAutoFit/>
          </a:bodyPr>
          <a:lstStyle/>
          <a:p>
            <a:pPr algn="ctr" eaLnBrk="0" hangingPunct="0">
              <a:spcBef>
                <a:spcPct val="50000"/>
              </a:spcBef>
            </a:pPr>
            <a:r>
              <a:rPr lang="en-US" altLang="zh-CN" sz="1200" b="1" dirty="0"/>
              <a:t>201</a:t>
            </a:r>
            <a:r>
              <a:rPr lang="en-US" altLang="zh-TW" sz="1200" b="1" dirty="0"/>
              <a:t>3</a:t>
            </a:r>
            <a:endParaRPr lang="en-US" altLang="zh-CN" sz="1200" b="1" dirty="0"/>
          </a:p>
        </p:txBody>
      </p:sp>
      <p:sp>
        <p:nvSpPr>
          <p:cNvPr id="75" name="Text Box 10"/>
          <p:cNvSpPr txBox="1">
            <a:spLocks noChangeArrowheads="1"/>
          </p:cNvSpPr>
          <p:nvPr/>
        </p:nvSpPr>
        <p:spPr bwMode="gray">
          <a:xfrm>
            <a:off x="2817855" y="1445317"/>
            <a:ext cx="764617" cy="276999"/>
          </a:xfrm>
          <a:prstGeom prst="rect">
            <a:avLst/>
          </a:prstGeom>
          <a:noFill/>
          <a:ln w="9525" algn="ctr">
            <a:noFill/>
            <a:miter lim="800000"/>
            <a:headEnd/>
            <a:tailEnd/>
          </a:ln>
        </p:spPr>
        <p:txBody>
          <a:bodyPr>
            <a:spAutoFit/>
          </a:bodyPr>
          <a:lstStyle/>
          <a:p>
            <a:pPr algn="ctr" eaLnBrk="0" hangingPunct="0">
              <a:spcBef>
                <a:spcPct val="50000"/>
              </a:spcBef>
            </a:pPr>
            <a:r>
              <a:rPr lang="en-US" altLang="zh-CN" sz="1200" b="1" dirty="0"/>
              <a:t>201</a:t>
            </a:r>
            <a:r>
              <a:rPr lang="en-US" altLang="zh-TW" sz="1200" b="1" dirty="0"/>
              <a:t>4</a:t>
            </a:r>
            <a:r>
              <a:rPr lang="en-US" altLang="zh-CN" sz="1200" b="1" dirty="0"/>
              <a:t>.7</a:t>
            </a:r>
          </a:p>
        </p:txBody>
      </p:sp>
      <p:sp>
        <p:nvSpPr>
          <p:cNvPr id="76" name="Text Box 11"/>
          <p:cNvSpPr txBox="1">
            <a:spLocks noChangeArrowheads="1"/>
          </p:cNvSpPr>
          <p:nvPr/>
        </p:nvSpPr>
        <p:spPr bwMode="gray">
          <a:xfrm>
            <a:off x="3683706" y="1448891"/>
            <a:ext cx="764617" cy="276999"/>
          </a:xfrm>
          <a:prstGeom prst="rect">
            <a:avLst/>
          </a:prstGeom>
          <a:noFill/>
          <a:ln w="9525" algn="ctr">
            <a:noFill/>
            <a:miter lim="800000"/>
            <a:headEnd/>
            <a:tailEnd/>
          </a:ln>
        </p:spPr>
        <p:txBody>
          <a:bodyPr>
            <a:spAutoFit/>
          </a:bodyPr>
          <a:lstStyle/>
          <a:p>
            <a:pPr algn="ctr" eaLnBrk="0" hangingPunct="0">
              <a:spcBef>
                <a:spcPct val="50000"/>
              </a:spcBef>
            </a:pPr>
            <a:r>
              <a:rPr lang="en-US" altLang="zh-CN" sz="1200" b="1" dirty="0"/>
              <a:t>201</a:t>
            </a:r>
            <a:r>
              <a:rPr lang="en-US" altLang="zh-TW" sz="1200" b="1" dirty="0"/>
              <a:t>6</a:t>
            </a:r>
            <a:r>
              <a:rPr lang="en-US" altLang="zh-CN" sz="1200" b="1" dirty="0"/>
              <a:t>.</a:t>
            </a:r>
            <a:r>
              <a:rPr lang="en-US" altLang="zh-TW" sz="1200" b="1" dirty="0"/>
              <a:t>2</a:t>
            </a:r>
            <a:endParaRPr lang="en-US" altLang="zh-CN" sz="1200" b="1" dirty="0"/>
          </a:p>
        </p:txBody>
      </p:sp>
      <p:sp>
        <p:nvSpPr>
          <p:cNvPr id="78" name="Text Box 13"/>
          <p:cNvSpPr txBox="1">
            <a:spLocks noChangeArrowheads="1"/>
          </p:cNvSpPr>
          <p:nvPr/>
        </p:nvSpPr>
        <p:spPr bwMode="gray">
          <a:xfrm>
            <a:off x="5322331" y="1448433"/>
            <a:ext cx="1661446" cy="276999"/>
          </a:xfrm>
          <a:prstGeom prst="rect">
            <a:avLst/>
          </a:prstGeom>
          <a:noFill/>
          <a:ln w="9525" algn="ctr">
            <a:noFill/>
            <a:miter lim="800000"/>
            <a:headEnd/>
            <a:tailEnd/>
          </a:ln>
        </p:spPr>
        <p:txBody>
          <a:bodyPr wrap="square">
            <a:spAutoFit/>
          </a:bodyPr>
          <a:lstStyle/>
          <a:p>
            <a:pPr algn="ctr" eaLnBrk="0" hangingPunct="0">
              <a:spcBef>
                <a:spcPct val="50000"/>
              </a:spcBef>
            </a:pPr>
            <a:r>
              <a:rPr lang="en-US" altLang="zh-CN" sz="1200" b="1" dirty="0">
                <a:solidFill>
                  <a:srgbClr val="000099"/>
                </a:solidFill>
              </a:rPr>
              <a:t>2017.</a:t>
            </a:r>
            <a:r>
              <a:rPr lang="en-US" altLang="zh-TW" sz="1200" b="1" dirty="0">
                <a:solidFill>
                  <a:srgbClr val="000099"/>
                </a:solidFill>
              </a:rPr>
              <a:t>11.30 </a:t>
            </a:r>
            <a:endParaRPr lang="en-US" altLang="zh-CN" sz="1200" b="1" dirty="0">
              <a:solidFill>
                <a:srgbClr val="000099"/>
              </a:solidFill>
            </a:endParaRPr>
          </a:p>
        </p:txBody>
      </p:sp>
      <p:sp>
        <p:nvSpPr>
          <p:cNvPr id="79" name="Text Box 14"/>
          <p:cNvSpPr txBox="1">
            <a:spLocks noChangeArrowheads="1"/>
          </p:cNvSpPr>
          <p:nvPr/>
        </p:nvSpPr>
        <p:spPr bwMode="gray">
          <a:xfrm>
            <a:off x="1180054" y="2326809"/>
            <a:ext cx="1931790" cy="253916"/>
          </a:xfrm>
          <a:prstGeom prst="rect">
            <a:avLst/>
          </a:prstGeom>
          <a:noFill/>
          <a:ln w="9525" algn="ctr">
            <a:noFill/>
            <a:miter lim="800000"/>
            <a:headEnd/>
            <a:tailEnd/>
          </a:ln>
        </p:spPr>
        <p:txBody>
          <a:bodyPr>
            <a:spAutoFit/>
          </a:bodyPr>
          <a:lstStyle/>
          <a:p>
            <a:pPr algn="ctr">
              <a:spcBef>
                <a:spcPct val="50000"/>
              </a:spcBef>
            </a:pPr>
            <a:r>
              <a:rPr lang="zh-CN" altLang="en-US" sz="1050" dirty="0">
                <a:latin typeface="微软雅黑" pitchFamily="34" charset="-122"/>
                <a:ea typeface="微软雅黑" pitchFamily="34" charset="-122"/>
              </a:rPr>
              <a:t>工作草案（</a:t>
            </a:r>
            <a:r>
              <a:rPr lang="en-US" altLang="zh-CN" sz="1050" dirty="0">
                <a:latin typeface="微软雅黑" pitchFamily="34" charset="-122"/>
                <a:ea typeface="微软雅黑" pitchFamily="34" charset="-122"/>
              </a:rPr>
              <a:t>WD</a:t>
            </a:r>
            <a:r>
              <a:rPr lang="zh-CN" altLang="en-US" sz="1050" dirty="0">
                <a:latin typeface="微软雅黑" pitchFamily="34" charset="-122"/>
                <a:ea typeface="微软雅黑" pitchFamily="34" charset="-122"/>
              </a:rPr>
              <a:t>）</a:t>
            </a:r>
            <a:endParaRPr lang="en-US" altLang="zh-CN" sz="1050" dirty="0">
              <a:latin typeface="微软雅黑" pitchFamily="34" charset="-122"/>
              <a:ea typeface="微软雅黑" pitchFamily="34" charset="-122"/>
            </a:endParaRPr>
          </a:p>
        </p:txBody>
      </p:sp>
      <p:sp>
        <p:nvSpPr>
          <p:cNvPr id="80" name="Text Box 15"/>
          <p:cNvSpPr txBox="1">
            <a:spLocks noChangeArrowheads="1"/>
          </p:cNvSpPr>
          <p:nvPr/>
        </p:nvSpPr>
        <p:spPr bwMode="gray">
          <a:xfrm>
            <a:off x="1595897" y="2692287"/>
            <a:ext cx="2050889" cy="253916"/>
          </a:xfrm>
          <a:prstGeom prst="rect">
            <a:avLst/>
          </a:prstGeom>
          <a:noFill/>
          <a:ln w="9525" algn="ctr">
            <a:noFill/>
            <a:miter lim="800000"/>
            <a:headEnd/>
            <a:tailEnd/>
          </a:ln>
        </p:spPr>
        <p:txBody>
          <a:bodyPr>
            <a:spAutoFit/>
          </a:bodyPr>
          <a:lstStyle/>
          <a:p>
            <a:pPr algn="ctr">
              <a:spcBef>
                <a:spcPct val="50000"/>
              </a:spcBef>
            </a:pPr>
            <a:r>
              <a:rPr lang="zh-CN" altLang="en-US" sz="1050" dirty="0">
                <a:latin typeface="微软雅黑" pitchFamily="34" charset="-122"/>
                <a:ea typeface="微软雅黑" pitchFamily="34" charset="-122"/>
              </a:rPr>
              <a:t> 委员会草案（</a:t>
            </a:r>
            <a:r>
              <a:rPr lang="en-US" altLang="zh-CN" sz="1050" dirty="0">
                <a:latin typeface="微软雅黑" pitchFamily="34" charset="-122"/>
                <a:ea typeface="微软雅黑" pitchFamily="34" charset="-122"/>
              </a:rPr>
              <a:t>CD</a:t>
            </a:r>
            <a:r>
              <a:rPr lang="zh-CN" altLang="en-US" sz="1050" dirty="0">
                <a:latin typeface="微软雅黑" pitchFamily="34" charset="-122"/>
                <a:ea typeface="微软雅黑" pitchFamily="34" charset="-122"/>
              </a:rPr>
              <a:t>）</a:t>
            </a:r>
            <a:endParaRPr lang="en-US" altLang="zh-CN" sz="1050" dirty="0">
              <a:latin typeface="微软雅黑" pitchFamily="34" charset="-122"/>
              <a:ea typeface="微软雅黑" pitchFamily="34" charset="-122"/>
            </a:endParaRPr>
          </a:p>
        </p:txBody>
      </p:sp>
      <p:sp>
        <p:nvSpPr>
          <p:cNvPr id="81" name="Text Box 16"/>
          <p:cNvSpPr txBox="1">
            <a:spLocks noChangeArrowheads="1"/>
          </p:cNvSpPr>
          <p:nvPr/>
        </p:nvSpPr>
        <p:spPr bwMode="gray">
          <a:xfrm>
            <a:off x="2249025" y="3166302"/>
            <a:ext cx="2187388" cy="253916"/>
          </a:xfrm>
          <a:prstGeom prst="rect">
            <a:avLst/>
          </a:prstGeom>
          <a:noFill/>
          <a:ln w="9525" algn="ctr">
            <a:noFill/>
            <a:miter lim="800000"/>
            <a:headEnd/>
            <a:tailEnd/>
          </a:ln>
        </p:spPr>
        <p:txBody>
          <a:bodyPr wrap="square">
            <a:spAutoFit/>
          </a:bodyPr>
          <a:lstStyle/>
          <a:p>
            <a:pPr>
              <a:spcBef>
                <a:spcPct val="50000"/>
              </a:spcBef>
            </a:pPr>
            <a:r>
              <a:rPr lang="zh-CN" altLang="en-US" sz="1050" dirty="0">
                <a:latin typeface="微软雅黑" pitchFamily="34" charset="-122"/>
                <a:ea typeface="微软雅黑" pitchFamily="34" charset="-122"/>
              </a:rPr>
              <a:t> 国际标准草案</a:t>
            </a:r>
            <a:r>
              <a:rPr lang="en-US" altLang="zh-CN" sz="1050" dirty="0">
                <a:latin typeface="微软雅黑" pitchFamily="34" charset="-122"/>
                <a:ea typeface="微软雅黑" pitchFamily="34" charset="-122"/>
              </a:rPr>
              <a:t>DIS1(</a:t>
            </a:r>
            <a:r>
              <a:rPr lang="zh-TW" altLang="en-US" sz="1050" dirty="0">
                <a:latin typeface="微软雅黑" pitchFamily="34" charset="-122"/>
                <a:ea typeface="微软雅黑" pitchFamily="34" charset="-122"/>
              </a:rPr>
              <a:t>被否決</a:t>
            </a:r>
            <a:r>
              <a:rPr lang="en-US" altLang="zh-CN" sz="1050" dirty="0">
                <a:latin typeface="微软雅黑" pitchFamily="34" charset="-122"/>
                <a:ea typeface="微软雅黑" pitchFamily="34" charset="-122"/>
              </a:rPr>
              <a:t>)</a:t>
            </a:r>
          </a:p>
        </p:txBody>
      </p:sp>
      <p:cxnSp>
        <p:nvCxnSpPr>
          <p:cNvPr id="84" name="AutoShape 19"/>
          <p:cNvCxnSpPr>
            <a:cxnSpLocks noChangeShapeType="1"/>
            <a:stCxn id="69" idx="3"/>
          </p:cNvCxnSpPr>
          <p:nvPr/>
        </p:nvCxnSpPr>
        <p:spPr bwMode="gray">
          <a:xfrm rot="5400000">
            <a:off x="2182163" y="2033370"/>
            <a:ext cx="170312" cy="328118"/>
          </a:xfrm>
          <a:prstGeom prst="bentConnector3">
            <a:avLst>
              <a:gd name="adj1" fmla="val 50000"/>
            </a:avLst>
          </a:prstGeom>
          <a:noFill/>
          <a:ln w="9525">
            <a:solidFill>
              <a:srgbClr val="1C1C1C"/>
            </a:solidFill>
            <a:miter lim="800000"/>
            <a:headEnd/>
            <a:tailEnd/>
          </a:ln>
        </p:spPr>
      </p:cxnSp>
      <p:cxnSp>
        <p:nvCxnSpPr>
          <p:cNvPr id="85" name="AutoShape 20"/>
          <p:cNvCxnSpPr>
            <a:cxnSpLocks noChangeShapeType="1"/>
            <a:stCxn id="70" idx="3"/>
            <a:endCxn id="80" idx="0"/>
          </p:cNvCxnSpPr>
          <p:nvPr/>
        </p:nvCxnSpPr>
        <p:spPr bwMode="gray">
          <a:xfrm rot="5400000">
            <a:off x="2782721" y="2270080"/>
            <a:ext cx="260828" cy="583586"/>
          </a:xfrm>
          <a:prstGeom prst="bentConnector3">
            <a:avLst>
              <a:gd name="adj1" fmla="val 50000"/>
            </a:avLst>
          </a:prstGeom>
          <a:noFill/>
          <a:ln w="9525">
            <a:solidFill>
              <a:srgbClr val="1C1C1C"/>
            </a:solidFill>
            <a:miter lim="800000"/>
            <a:headEnd/>
            <a:tailEnd/>
          </a:ln>
        </p:spPr>
      </p:cxnSp>
      <p:cxnSp>
        <p:nvCxnSpPr>
          <p:cNvPr id="86" name="AutoShape 21"/>
          <p:cNvCxnSpPr>
            <a:cxnSpLocks noChangeShapeType="1"/>
            <a:stCxn id="71" idx="3"/>
            <a:endCxn id="81" idx="0"/>
          </p:cNvCxnSpPr>
          <p:nvPr/>
        </p:nvCxnSpPr>
        <p:spPr bwMode="gray">
          <a:xfrm rot="5400000">
            <a:off x="3519168" y="2617074"/>
            <a:ext cx="372781" cy="725677"/>
          </a:xfrm>
          <a:prstGeom prst="bentConnector3">
            <a:avLst>
              <a:gd name="adj1" fmla="val 50000"/>
            </a:avLst>
          </a:prstGeom>
          <a:noFill/>
          <a:ln w="9525">
            <a:solidFill>
              <a:srgbClr val="1C1C1C"/>
            </a:solidFill>
            <a:miter lim="800000"/>
            <a:headEnd/>
            <a:tailEnd/>
          </a:ln>
        </p:spPr>
      </p:cxnSp>
      <p:grpSp>
        <p:nvGrpSpPr>
          <p:cNvPr id="2" name="群組 201"/>
          <p:cNvGrpSpPr/>
          <p:nvPr/>
        </p:nvGrpSpPr>
        <p:grpSpPr>
          <a:xfrm>
            <a:off x="2735230" y="3212751"/>
            <a:ext cx="2715909" cy="680291"/>
            <a:chOff x="2123728" y="4282345"/>
            <a:chExt cx="3620095" cy="906775"/>
          </a:xfrm>
        </p:grpSpPr>
        <p:sp>
          <p:nvSpPr>
            <p:cNvPr id="82" name="Text Box 17"/>
            <p:cNvSpPr txBox="1">
              <a:spLocks noChangeArrowheads="1"/>
            </p:cNvSpPr>
            <p:nvPr/>
          </p:nvSpPr>
          <p:spPr bwMode="gray">
            <a:xfrm>
              <a:off x="2123728" y="4850670"/>
              <a:ext cx="3620095" cy="338450"/>
            </a:xfrm>
            <a:prstGeom prst="rect">
              <a:avLst/>
            </a:prstGeom>
            <a:noFill/>
            <a:ln w="9525" algn="ctr">
              <a:noFill/>
              <a:miter lim="800000"/>
              <a:headEnd/>
              <a:tailEnd/>
            </a:ln>
          </p:spPr>
          <p:txBody>
            <a:bodyPr wrap="square">
              <a:spAutoFit/>
            </a:bodyPr>
            <a:lstStyle/>
            <a:p>
              <a:pPr>
                <a:spcBef>
                  <a:spcPct val="50000"/>
                </a:spcBef>
              </a:pPr>
              <a:r>
                <a:rPr lang="zh-CN" altLang="en-US" sz="1050" dirty="0">
                  <a:solidFill>
                    <a:srgbClr val="000099"/>
                  </a:solidFill>
                  <a:latin typeface="微软雅黑" pitchFamily="34" charset="-122"/>
                  <a:ea typeface="微软雅黑" pitchFamily="34" charset="-122"/>
                </a:rPr>
                <a:t>国际标准草案</a:t>
              </a:r>
              <a:r>
                <a:rPr lang="en-US" altLang="zh-CN" sz="1050" dirty="0">
                  <a:solidFill>
                    <a:srgbClr val="000099"/>
                  </a:solidFill>
                  <a:latin typeface="微软雅黑" pitchFamily="34" charset="-122"/>
                  <a:ea typeface="微软雅黑" pitchFamily="34" charset="-122"/>
                </a:rPr>
                <a:t>DIS</a:t>
              </a:r>
              <a:r>
                <a:rPr lang="en-US" altLang="zh-TW" sz="1050" dirty="0">
                  <a:solidFill>
                    <a:srgbClr val="000099"/>
                  </a:solidFill>
                  <a:latin typeface="微软雅黑" pitchFamily="34" charset="-122"/>
                  <a:ea typeface="微软雅黑" pitchFamily="34" charset="-122"/>
                </a:rPr>
                <a:t>2(7</a:t>
              </a:r>
              <a:r>
                <a:rPr lang="zh-TW" altLang="en-US" sz="1050" dirty="0">
                  <a:solidFill>
                    <a:srgbClr val="000099"/>
                  </a:solidFill>
                  <a:latin typeface="微软雅黑" pitchFamily="34" charset="-122"/>
                  <a:ea typeface="微软雅黑" pitchFamily="34" charset="-122"/>
                </a:rPr>
                <a:t>月投票通過</a:t>
              </a:r>
              <a:r>
                <a:rPr lang="en-US" altLang="zh-TW" sz="1050" dirty="0">
                  <a:solidFill>
                    <a:srgbClr val="000099"/>
                  </a:solidFill>
                  <a:latin typeface="微软雅黑" pitchFamily="34" charset="-122"/>
                  <a:ea typeface="微软雅黑" pitchFamily="34" charset="-122"/>
                </a:rPr>
                <a:t>)</a:t>
              </a:r>
              <a:endParaRPr lang="en-US" altLang="zh-CN" sz="1050" dirty="0">
                <a:solidFill>
                  <a:srgbClr val="000099"/>
                </a:solidFill>
                <a:latin typeface="微软雅黑" pitchFamily="34" charset="-122"/>
                <a:ea typeface="微软雅黑" pitchFamily="34" charset="-122"/>
              </a:endParaRPr>
            </a:p>
          </p:txBody>
        </p:sp>
        <p:cxnSp>
          <p:nvCxnSpPr>
            <p:cNvPr id="87" name="AutoShape 22"/>
            <p:cNvCxnSpPr>
              <a:cxnSpLocks noChangeShapeType="1"/>
              <a:stCxn id="73" idx="3"/>
              <a:endCxn id="82" idx="0"/>
            </p:cNvCxnSpPr>
            <p:nvPr/>
          </p:nvCxnSpPr>
          <p:spPr bwMode="gray">
            <a:xfrm rot="5400000">
              <a:off x="4301432" y="3914690"/>
              <a:ext cx="568325" cy="1303635"/>
            </a:xfrm>
            <a:prstGeom prst="bentConnector3">
              <a:avLst>
                <a:gd name="adj1" fmla="val 50000"/>
              </a:avLst>
            </a:prstGeom>
            <a:noFill/>
            <a:ln w="9525">
              <a:solidFill>
                <a:srgbClr val="000099"/>
              </a:solidFill>
              <a:miter lim="800000"/>
              <a:headEnd/>
              <a:tailEnd/>
            </a:ln>
          </p:spPr>
        </p:cxnSp>
      </p:grpSp>
      <p:grpSp>
        <p:nvGrpSpPr>
          <p:cNvPr id="3" name="群組 197"/>
          <p:cNvGrpSpPr/>
          <p:nvPr/>
        </p:nvGrpSpPr>
        <p:grpSpPr>
          <a:xfrm>
            <a:off x="3221434" y="3655800"/>
            <a:ext cx="2913931" cy="699197"/>
            <a:chOff x="2771800" y="4872894"/>
            <a:chExt cx="3884043" cy="931975"/>
          </a:xfrm>
        </p:grpSpPr>
        <p:sp>
          <p:nvSpPr>
            <p:cNvPr id="83" name="Text Box 18"/>
            <p:cNvSpPr txBox="1">
              <a:spLocks noChangeArrowheads="1"/>
            </p:cNvSpPr>
            <p:nvPr/>
          </p:nvSpPr>
          <p:spPr bwMode="gray">
            <a:xfrm>
              <a:off x="2771800" y="5445224"/>
              <a:ext cx="3296519" cy="359645"/>
            </a:xfrm>
            <a:prstGeom prst="rect">
              <a:avLst/>
            </a:prstGeom>
            <a:noFill/>
            <a:ln w="9525" algn="ctr">
              <a:noFill/>
              <a:miter lim="800000"/>
              <a:headEnd/>
              <a:tailEnd/>
            </a:ln>
          </p:spPr>
          <p:txBody>
            <a:bodyPr wrap="square">
              <a:spAutoFit/>
            </a:bodyPr>
            <a:lstStyle/>
            <a:p>
              <a:pPr algn="ctr">
                <a:lnSpc>
                  <a:spcPct val="120000"/>
                </a:lnSpc>
              </a:pPr>
              <a:r>
                <a:rPr lang="zh-TW" altLang="en-US" sz="1050" dirty="0">
                  <a:solidFill>
                    <a:srgbClr val="000099"/>
                  </a:solidFill>
                  <a:latin typeface="微软雅黑" pitchFamily="34" charset="-122"/>
                  <a:ea typeface="微软雅黑" pitchFamily="34" charset="-122"/>
                </a:rPr>
                <a:t>最終</a:t>
              </a:r>
              <a:r>
                <a:rPr lang="zh-CN" altLang="en-US" sz="1050" dirty="0">
                  <a:solidFill>
                    <a:srgbClr val="000099"/>
                  </a:solidFill>
                  <a:latin typeface="微软雅黑" pitchFamily="34" charset="-122"/>
                  <a:ea typeface="微软雅黑" pitchFamily="34" charset="-122"/>
                </a:rPr>
                <a:t>国际标准</a:t>
              </a:r>
              <a:r>
                <a:rPr lang="zh-TW" altLang="en-US" sz="1050" dirty="0">
                  <a:solidFill>
                    <a:srgbClr val="000099"/>
                  </a:solidFill>
                  <a:latin typeface="微软雅黑" pitchFamily="34" charset="-122"/>
                  <a:ea typeface="微软雅黑" pitchFamily="34" charset="-122"/>
                </a:rPr>
                <a:t>草案</a:t>
              </a:r>
              <a:r>
                <a:rPr lang="zh-CN" altLang="en-US" sz="1050" dirty="0">
                  <a:solidFill>
                    <a:srgbClr val="000099"/>
                  </a:solidFill>
                  <a:latin typeface="微软雅黑" pitchFamily="34" charset="-122"/>
                  <a:ea typeface="微软雅黑" pitchFamily="34" charset="-122"/>
                </a:rPr>
                <a:t>（</a:t>
              </a:r>
              <a:r>
                <a:rPr lang="en-US" altLang="zh-CN" sz="1050" dirty="0">
                  <a:solidFill>
                    <a:srgbClr val="000099"/>
                  </a:solidFill>
                  <a:latin typeface="微软雅黑" pitchFamily="34" charset="-122"/>
                  <a:ea typeface="微软雅黑" pitchFamily="34" charset="-122"/>
                </a:rPr>
                <a:t>FDIS</a:t>
              </a:r>
              <a:r>
                <a:rPr lang="zh-CN" altLang="en-US" sz="1050" dirty="0">
                  <a:solidFill>
                    <a:srgbClr val="000099"/>
                  </a:solidFill>
                  <a:latin typeface="微软雅黑" pitchFamily="34" charset="-122"/>
                  <a:ea typeface="微软雅黑" pitchFamily="34" charset="-122"/>
                </a:rPr>
                <a:t>）</a:t>
              </a:r>
              <a:endParaRPr lang="en-US" altLang="zh-CN" sz="1050" dirty="0">
                <a:solidFill>
                  <a:srgbClr val="000099"/>
                </a:solidFill>
                <a:latin typeface="微软雅黑" pitchFamily="34" charset="-122"/>
                <a:ea typeface="微软雅黑" pitchFamily="34" charset="-122"/>
              </a:endParaRPr>
            </a:p>
          </p:txBody>
        </p:sp>
        <p:cxnSp>
          <p:nvCxnSpPr>
            <p:cNvPr id="88" name="AutoShape 23"/>
            <p:cNvCxnSpPr>
              <a:cxnSpLocks noChangeShapeType="1"/>
              <a:stCxn id="72" idx="3"/>
              <a:endCxn id="83" idx="0"/>
            </p:cNvCxnSpPr>
            <p:nvPr/>
          </p:nvCxnSpPr>
          <p:spPr bwMode="gray">
            <a:xfrm rot="5400000">
              <a:off x="5251787" y="4041168"/>
              <a:ext cx="572329" cy="2235782"/>
            </a:xfrm>
            <a:prstGeom prst="bentConnector3">
              <a:avLst>
                <a:gd name="adj1" fmla="val 50000"/>
              </a:avLst>
            </a:prstGeom>
            <a:noFill/>
            <a:ln w="9525">
              <a:solidFill>
                <a:srgbClr val="000099"/>
              </a:solidFill>
              <a:miter lim="800000"/>
              <a:headEnd/>
              <a:tailEnd/>
            </a:ln>
          </p:spPr>
        </p:cxnSp>
      </p:grpSp>
      <p:sp>
        <p:nvSpPr>
          <p:cNvPr id="91" name="AutoShape 26"/>
          <p:cNvSpPr>
            <a:spLocks noChangeArrowheads="1"/>
          </p:cNvSpPr>
          <p:nvPr/>
        </p:nvSpPr>
        <p:spPr bwMode="gray">
          <a:xfrm>
            <a:off x="3918332" y="1737111"/>
            <a:ext cx="300130" cy="877761"/>
          </a:xfrm>
          <a:prstGeom prst="can">
            <a:avLst>
              <a:gd name="adj" fmla="val 28244"/>
            </a:avLst>
          </a:prstGeom>
          <a:gradFill rotWithShape="1">
            <a:gsLst>
              <a:gs pos="0">
                <a:srgbClr val="F0B728"/>
              </a:gs>
              <a:gs pos="50000">
                <a:srgbClr val="FAE5B2"/>
              </a:gs>
              <a:gs pos="100000">
                <a:srgbClr val="F0B728"/>
              </a:gs>
            </a:gsLst>
            <a:lin ang="0" scaled="1"/>
          </a:gradFill>
          <a:ln w="9525">
            <a:noFill/>
            <a:round/>
            <a:headEnd/>
            <a:tailEnd/>
          </a:ln>
        </p:spPr>
        <p:txBody>
          <a:bodyPr wrap="none" anchor="ctr"/>
          <a:lstStyle/>
          <a:p>
            <a:endParaRPr lang="zh-CN" altLang="en-US" sz="1050"/>
          </a:p>
        </p:txBody>
      </p:sp>
      <p:sp>
        <p:nvSpPr>
          <p:cNvPr id="92" name="AutoShape 27"/>
          <p:cNvSpPr>
            <a:spLocks noChangeArrowheads="1"/>
          </p:cNvSpPr>
          <p:nvPr/>
        </p:nvSpPr>
        <p:spPr bwMode="gray">
          <a:xfrm>
            <a:off x="3094165" y="1743066"/>
            <a:ext cx="221525" cy="575250"/>
          </a:xfrm>
          <a:prstGeom prst="can">
            <a:avLst>
              <a:gd name="adj" fmla="val 23708"/>
            </a:avLst>
          </a:prstGeom>
          <a:gradFill rotWithShape="1">
            <a:gsLst>
              <a:gs pos="0">
                <a:srgbClr val="F0B728"/>
              </a:gs>
              <a:gs pos="50000">
                <a:srgbClr val="FAE5B2"/>
              </a:gs>
              <a:gs pos="100000">
                <a:srgbClr val="F0B728"/>
              </a:gs>
            </a:gsLst>
            <a:lin ang="0" scaled="1"/>
          </a:gradFill>
          <a:ln w="9525">
            <a:noFill/>
            <a:round/>
            <a:headEnd/>
            <a:tailEnd/>
          </a:ln>
        </p:spPr>
        <p:txBody>
          <a:bodyPr wrap="none" anchor="ctr"/>
          <a:lstStyle/>
          <a:p>
            <a:endParaRPr lang="zh-CN" altLang="en-US" sz="1050"/>
          </a:p>
        </p:txBody>
      </p:sp>
      <p:sp>
        <p:nvSpPr>
          <p:cNvPr id="93" name="AutoShape 28"/>
          <p:cNvSpPr>
            <a:spLocks noChangeArrowheads="1"/>
          </p:cNvSpPr>
          <p:nvPr/>
        </p:nvSpPr>
        <p:spPr bwMode="gray">
          <a:xfrm>
            <a:off x="2336694" y="1744257"/>
            <a:ext cx="189367" cy="298939"/>
          </a:xfrm>
          <a:prstGeom prst="can">
            <a:avLst>
              <a:gd name="adj" fmla="val 26800"/>
            </a:avLst>
          </a:prstGeom>
          <a:gradFill rotWithShape="1">
            <a:gsLst>
              <a:gs pos="0">
                <a:srgbClr val="F0B728"/>
              </a:gs>
              <a:gs pos="50000">
                <a:srgbClr val="FAE5B2"/>
              </a:gs>
              <a:gs pos="100000">
                <a:srgbClr val="F0B728"/>
              </a:gs>
            </a:gsLst>
            <a:lin ang="0" scaled="1"/>
          </a:gradFill>
          <a:ln w="9525">
            <a:noFill/>
            <a:round/>
            <a:headEnd/>
            <a:tailEnd/>
          </a:ln>
        </p:spPr>
        <p:txBody>
          <a:bodyPr wrap="none" anchor="ctr"/>
          <a:lstStyle/>
          <a:p>
            <a:endParaRPr lang="zh-CN" altLang="en-US" sz="1050"/>
          </a:p>
        </p:txBody>
      </p:sp>
      <p:grpSp>
        <p:nvGrpSpPr>
          <p:cNvPr id="4" name="群組 200"/>
          <p:cNvGrpSpPr/>
          <p:nvPr/>
        </p:nvGrpSpPr>
        <p:grpSpPr>
          <a:xfrm>
            <a:off x="4549558" y="1438068"/>
            <a:ext cx="830217" cy="1774682"/>
            <a:chOff x="4542086" y="1916832"/>
            <a:chExt cx="1106614" cy="2365513"/>
          </a:xfrm>
        </p:grpSpPr>
        <p:sp>
          <p:nvSpPr>
            <p:cNvPr id="73" name="AutoShape 8"/>
            <p:cNvSpPr>
              <a:spLocks noChangeArrowheads="1"/>
            </p:cNvSpPr>
            <p:nvPr/>
          </p:nvSpPr>
          <p:spPr bwMode="gray">
            <a:xfrm>
              <a:off x="4989761" y="3806095"/>
              <a:ext cx="495300" cy="476250"/>
            </a:xfrm>
            <a:prstGeom prst="can">
              <a:avLst>
                <a:gd name="adj" fmla="val 21667"/>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en-US" sz="1050"/>
            </a:p>
          </p:txBody>
        </p:sp>
        <p:sp>
          <p:nvSpPr>
            <p:cNvPr id="90" name="AutoShape 25"/>
            <p:cNvSpPr>
              <a:spLocks noChangeArrowheads="1"/>
            </p:cNvSpPr>
            <p:nvPr/>
          </p:nvSpPr>
          <p:spPr bwMode="gray">
            <a:xfrm>
              <a:off x="4989761" y="2318608"/>
              <a:ext cx="495300" cy="1597025"/>
            </a:xfrm>
            <a:prstGeom prst="can">
              <a:avLst>
                <a:gd name="adj" fmla="val 27452"/>
              </a:avLst>
            </a:prstGeom>
            <a:gradFill rotWithShape="1">
              <a:gsLst>
                <a:gs pos="0">
                  <a:srgbClr val="F0B728"/>
                </a:gs>
                <a:gs pos="50000">
                  <a:srgbClr val="FAE5B2"/>
                </a:gs>
                <a:gs pos="100000">
                  <a:srgbClr val="F0B728"/>
                </a:gs>
              </a:gsLst>
              <a:lin ang="0" scaled="1"/>
            </a:gradFill>
            <a:ln w="9525">
              <a:noFill/>
              <a:round/>
              <a:headEnd/>
              <a:tailEnd/>
            </a:ln>
          </p:spPr>
          <p:txBody>
            <a:bodyPr wrap="none" anchor="ctr"/>
            <a:lstStyle/>
            <a:p>
              <a:endParaRPr lang="zh-CN" altLang="en-US" sz="1050"/>
            </a:p>
          </p:txBody>
        </p:sp>
        <p:sp>
          <p:nvSpPr>
            <p:cNvPr id="30" name="Text Box 13"/>
            <p:cNvSpPr txBox="1">
              <a:spLocks noChangeArrowheads="1"/>
            </p:cNvSpPr>
            <p:nvPr/>
          </p:nvSpPr>
          <p:spPr bwMode="gray">
            <a:xfrm>
              <a:off x="4542086" y="1916832"/>
              <a:ext cx="1106614" cy="369218"/>
            </a:xfrm>
            <a:prstGeom prst="rect">
              <a:avLst/>
            </a:prstGeom>
            <a:noFill/>
            <a:ln w="9525" algn="ctr">
              <a:noFill/>
              <a:miter lim="800000"/>
              <a:headEnd/>
              <a:tailEnd/>
            </a:ln>
          </p:spPr>
          <p:txBody>
            <a:bodyPr wrap="square">
              <a:spAutoFit/>
            </a:bodyPr>
            <a:lstStyle/>
            <a:p>
              <a:pPr algn="ctr" eaLnBrk="0" hangingPunct="0">
                <a:spcBef>
                  <a:spcPct val="50000"/>
                </a:spcBef>
              </a:pPr>
              <a:r>
                <a:rPr lang="en-US" altLang="zh-CN" sz="1200" b="1" dirty="0">
                  <a:solidFill>
                    <a:srgbClr val="000099"/>
                  </a:solidFill>
                </a:rPr>
                <a:t>2017.5</a:t>
              </a:r>
              <a:r>
                <a:rPr lang="en-US" altLang="zh-TW" sz="1200" b="1" dirty="0">
                  <a:solidFill>
                    <a:srgbClr val="000099"/>
                  </a:solidFill>
                </a:rPr>
                <a:t> </a:t>
              </a:r>
              <a:endParaRPr lang="en-US" altLang="zh-CN" sz="1200" b="1" dirty="0">
                <a:solidFill>
                  <a:srgbClr val="000099"/>
                </a:solidFill>
              </a:endParaRPr>
            </a:p>
          </p:txBody>
        </p:sp>
      </p:grpSp>
      <p:grpSp>
        <p:nvGrpSpPr>
          <p:cNvPr id="5" name="群組 198"/>
          <p:cNvGrpSpPr/>
          <p:nvPr/>
        </p:nvGrpSpPr>
        <p:grpSpPr>
          <a:xfrm>
            <a:off x="6340612" y="1059910"/>
            <a:ext cx="1661446" cy="2891993"/>
            <a:chOff x="6929422" y="1412776"/>
            <a:chExt cx="2214578" cy="3854801"/>
          </a:xfrm>
        </p:grpSpPr>
        <p:grpSp>
          <p:nvGrpSpPr>
            <p:cNvPr id="6" name="群組 31"/>
            <p:cNvGrpSpPr/>
            <p:nvPr/>
          </p:nvGrpSpPr>
          <p:grpSpPr>
            <a:xfrm>
              <a:off x="7715272" y="2144961"/>
              <a:ext cx="630238" cy="3122616"/>
              <a:chOff x="6340723" y="1962748"/>
              <a:chExt cx="630238" cy="2551112"/>
            </a:xfrm>
          </p:grpSpPr>
          <p:sp>
            <p:nvSpPr>
              <p:cNvPr id="33" name="AutoShape 7"/>
              <p:cNvSpPr>
                <a:spLocks noChangeArrowheads="1"/>
              </p:cNvSpPr>
              <p:nvPr/>
            </p:nvSpPr>
            <p:spPr bwMode="gray">
              <a:xfrm>
                <a:off x="6340723" y="3753448"/>
                <a:ext cx="630238" cy="760412"/>
              </a:xfrm>
              <a:prstGeom prst="can">
                <a:avLst>
                  <a:gd name="adj" fmla="val 21411"/>
                </a:avLst>
              </a:prstGeom>
              <a:gradFill rotWithShape="1">
                <a:gsLst>
                  <a:gs pos="0">
                    <a:srgbClr val="008000"/>
                  </a:gs>
                  <a:gs pos="50000">
                    <a:srgbClr val="A4D2A4"/>
                  </a:gs>
                  <a:gs pos="100000">
                    <a:srgbClr val="008000"/>
                  </a:gs>
                </a:gsLst>
                <a:lin ang="0" scaled="1"/>
              </a:gradFill>
              <a:ln w="28575">
                <a:solidFill>
                  <a:srgbClr val="0070C0"/>
                </a:solidFill>
                <a:prstDash val="sysDash"/>
                <a:round/>
                <a:headEnd/>
                <a:tailEnd/>
              </a:ln>
            </p:spPr>
            <p:txBody>
              <a:bodyPr wrap="none" anchor="ctr"/>
              <a:lstStyle/>
              <a:p>
                <a:endParaRPr lang="zh-CN" altLang="en-US" sz="1050"/>
              </a:p>
            </p:txBody>
          </p:sp>
          <p:sp>
            <p:nvSpPr>
              <p:cNvPr id="34" name="AutoShape 24"/>
              <p:cNvSpPr>
                <a:spLocks noChangeArrowheads="1"/>
              </p:cNvSpPr>
              <p:nvPr/>
            </p:nvSpPr>
            <p:spPr bwMode="gray">
              <a:xfrm>
                <a:off x="6340723" y="1962748"/>
                <a:ext cx="630238" cy="1927225"/>
              </a:xfrm>
              <a:prstGeom prst="can">
                <a:avLst>
                  <a:gd name="adj" fmla="val 27960"/>
                </a:avLst>
              </a:prstGeom>
              <a:gradFill rotWithShape="1">
                <a:gsLst>
                  <a:gs pos="0">
                    <a:srgbClr val="F0B728"/>
                  </a:gs>
                  <a:gs pos="50000">
                    <a:srgbClr val="FAE5B2"/>
                  </a:gs>
                  <a:gs pos="100000">
                    <a:srgbClr val="F0B728"/>
                  </a:gs>
                </a:gsLst>
                <a:lin ang="0" scaled="1"/>
              </a:gradFill>
              <a:ln w="28575">
                <a:solidFill>
                  <a:srgbClr val="0070C0"/>
                </a:solidFill>
                <a:prstDash val="sysDash"/>
                <a:round/>
                <a:headEnd/>
                <a:tailEnd/>
              </a:ln>
            </p:spPr>
            <p:txBody>
              <a:bodyPr wrap="none" anchor="ctr"/>
              <a:lstStyle/>
              <a:p>
                <a:endParaRPr lang="zh-CN" altLang="en-US" sz="1050"/>
              </a:p>
            </p:txBody>
          </p:sp>
        </p:grpSp>
        <p:sp>
          <p:nvSpPr>
            <p:cNvPr id="35" name="向右箭號 34"/>
            <p:cNvSpPr/>
            <p:nvPr/>
          </p:nvSpPr>
          <p:spPr bwMode="auto">
            <a:xfrm>
              <a:off x="7143768" y="3073655"/>
              <a:ext cx="500066" cy="1000132"/>
            </a:xfrm>
            <a:prstGeom prst="rightArrow">
              <a:avLst/>
            </a:prstGeom>
            <a:gradFill flip="none" rotWithShape="1">
              <a:gsLst>
                <a:gs pos="0">
                  <a:srgbClr val="CC0000"/>
                </a:gs>
                <a:gs pos="50000">
                  <a:schemeClr val="accent1">
                    <a:tint val="44500"/>
                    <a:satMod val="160000"/>
                  </a:schemeClr>
                </a:gs>
                <a:gs pos="100000">
                  <a:schemeClr val="accent1">
                    <a:tint val="23500"/>
                    <a:satMod val="160000"/>
                  </a:schemeClr>
                </a:gs>
              </a:gsLst>
              <a:lin ang="10800000" scaled="1"/>
              <a:tileRect/>
            </a:gradFill>
            <a:ln w="381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defTabSz="685983" eaLnBrk="0" fontAlgn="base" hangingPunct="0">
                <a:spcBef>
                  <a:spcPct val="0"/>
                </a:spcBef>
                <a:spcAft>
                  <a:spcPct val="0"/>
                </a:spcAft>
              </a:pPr>
              <a:endParaRPr lang="zh-TW" altLang="en-US" sz="1200" b="1">
                <a:latin typeface="Tahoma" pitchFamily="34" charset="0"/>
                <a:cs typeface="Tahoma" pitchFamily="34" charset="0"/>
              </a:endParaRPr>
            </a:p>
          </p:txBody>
        </p:sp>
        <p:sp>
          <p:nvSpPr>
            <p:cNvPr id="36" name="Text Box 13"/>
            <p:cNvSpPr txBox="1">
              <a:spLocks noChangeArrowheads="1"/>
            </p:cNvSpPr>
            <p:nvPr/>
          </p:nvSpPr>
          <p:spPr bwMode="gray">
            <a:xfrm>
              <a:off x="6929422" y="1412776"/>
              <a:ext cx="2214578" cy="430754"/>
            </a:xfrm>
            <a:prstGeom prst="rect">
              <a:avLst/>
            </a:prstGeom>
            <a:noFill/>
            <a:ln w="9525" algn="ctr">
              <a:noFill/>
              <a:miter lim="800000"/>
              <a:headEnd/>
              <a:tailEnd/>
            </a:ln>
          </p:spPr>
          <p:txBody>
            <a:bodyPr wrap="square">
              <a:spAutoFit/>
            </a:bodyPr>
            <a:lstStyle/>
            <a:p>
              <a:pPr algn="ctr" eaLnBrk="0" hangingPunct="0">
                <a:spcBef>
                  <a:spcPct val="50000"/>
                </a:spcBef>
              </a:pPr>
              <a:r>
                <a:rPr lang="en-US" altLang="zh-CN" sz="1500" b="1" dirty="0">
                  <a:solidFill>
                    <a:srgbClr val="FF0000"/>
                  </a:solidFill>
                </a:rPr>
                <a:t>2018.3.12</a:t>
              </a:r>
              <a:r>
                <a:rPr lang="en-US" altLang="zh-TW" sz="1500" b="1" dirty="0">
                  <a:solidFill>
                    <a:srgbClr val="FF0000"/>
                  </a:solidFill>
                </a:rPr>
                <a:t> </a:t>
              </a:r>
              <a:endParaRPr lang="en-US" altLang="zh-CN" sz="1500" b="1" dirty="0">
                <a:solidFill>
                  <a:srgbClr val="FF0000"/>
                </a:solidFill>
              </a:endParaRPr>
            </a:p>
          </p:txBody>
        </p:sp>
      </p:grpSp>
      <p:grpSp>
        <p:nvGrpSpPr>
          <p:cNvPr id="7" name="Group 8"/>
          <p:cNvGrpSpPr>
            <a:grpSpLocks/>
          </p:cNvGrpSpPr>
          <p:nvPr/>
        </p:nvGrpSpPr>
        <p:grpSpPr bwMode="auto">
          <a:xfrm>
            <a:off x="7775770" y="186812"/>
            <a:ext cx="1053061" cy="978933"/>
            <a:chOff x="240" y="1824"/>
            <a:chExt cx="1440" cy="1440"/>
          </a:xfrm>
        </p:grpSpPr>
        <p:sp>
          <p:nvSpPr>
            <p:cNvPr id="40" name="Freeform 9"/>
            <p:cNvSpPr>
              <a:spLocks/>
            </p:cNvSpPr>
            <p:nvPr/>
          </p:nvSpPr>
          <p:spPr bwMode="auto">
            <a:xfrm>
              <a:off x="343" y="2306"/>
              <a:ext cx="286" cy="470"/>
            </a:xfrm>
            <a:custGeom>
              <a:avLst/>
              <a:gdLst/>
              <a:ahLst/>
              <a:cxnLst>
                <a:cxn ang="0">
                  <a:pos x="0" y="469"/>
                </a:cxn>
                <a:cxn ang="0">
                  <a:pos x="0" y="371"/>
                </a:cxn>
                <a:cxn ang="0">
                  <a:pos x="64" y="371"/>
                </a:cxn>
                <a:cxn ang="0">
                  <a:pos x="64" y="97"/>
                </a:cxn>
                <a:cxn ang="0">
                  <a:pos x="0" y="97"/>
                </a:cxn>
                <a:cxn ang="0">
                  <a:pos x="0" y="0"/>
                </a:cxn>
                <a:cxn ang="0">
                  <a:pos x="285" y="0"/>
                </a:cxn>
                <a:cxn ang="0">
                  <a:pos x="285" y="97"/>
                </a:cxn>
                <a:cxn ang="0">
                  <a:pos x="220" y="97"/>
                </a:cxn>
                <a:cxn ang="0">
                  <a:pos x="220" y="371"/>
                </a:cxn>
                <a:cxn ang="0">
                  <a:pos x="285" y="371"/>
                </a:cxn>
                <a:cxn ang="0">
                  <a:pos x="285" y="469"/>
                </a:cxn>
                <a:cxn ang="0">
                  <a:pos x="0" y="469"/>
                </a:cxn>
              </a:cxnLst>
              <a:rect l="0" t="0" r="r" b="b"/>
              <a:pathLst>
                <a:path w="286" h="470">
                  <a:moveTo>
                    <a:pt x="0" y="469"/>
                  </a:moveTo>
                  <a:lnTo>
                    <a:pt x="0" y="371"/>
                  </a:lnTo>
                  <a:lnTo>
                    <a:pt x="64" y="371"/>
                  </a:lnTo>
                  <a:lnTo>
                    <a:pt x="64" y="97"/>
                  </a:lnTo>
                  <a:lnTo>
                    <a:pt x="0" y="97"/>
                  </a:lnTo>
                  <a:lnTo>
                    <a:pt x="0" y="0"/>
                  </a:lnTo>
                  <a:lnTo>
                    <a:pt x="285" y="0"/>
                  </a:lnTo>
                  <a:lnTo>
                    <a:pt x="285" y="97"/>
                  </a:lnTo>
                  <a:lnTo>
                    <a:pt x="220" y="97"/>
                  </a:lnTo>
                  <a:lnTo>
                    <a:pt x="220" y="371"/>
                  </a:lnTo>
                  <a:lnTo>
                    <a:pt x="285" y="371"/>
                  </a:lnTo>
                  <a:lnTo>
                    <a:pt x="285" y="469"/>
                  </a:lnTo>
                  <a:lnTo>
                    <a:pt x="0" y="469"/>
                  </a:lnTo>
                </a:path>
              </a:pathLst>
            </a:custGeom>
            <a:solidFill>
              <a:srgbClr val="000000"/>
            </a:solidFill>
            <a:ln w="9525" cap="rnd">
              <a:solidFill>
                <a:srgbClr val="000099"/>
              </a:solidFill>
              <a:round/>
              <a:headEnd/>
              <a:tailEnd/>
            </a:ln>
            <a:effectLst/>
          </p:spPr>
          <p:txBody>
            <a:bodyPr/>
            <a:lstStyle/>
            <a:p>
              <a:endParaRPr lang="zh-TW" altLang="en-US" sz="1050">
                <a:solidFill>
                  <a:srgbClr val="000099"/>
                </a:solidFill>
              </a:endParaRPr>
            </a:p>
          </p:txBody>
        </p:sp>
        <p:sp>
          <p:nvSpPr>
            <p:cNvPr id="41" name="Freeform 10"/>
            <p:cNvSpPr>
              <a:spLocks/>
            </p:cNvSpPr>
            <p:nvPr/>
          </p:nvSpPr>
          <p:spPr bwMode="auto">
            <a:xfrm>
              <a:off x="649" y="2298"/>
              <a:ext cx="450" cy="488"/>
            </a:xfrm>
            <a:custGeom>
              <a:avLst/>
              <a:gdLst/>
              <a:ahLst/>
              <a:cxnLst>
                <a:cxn ang="0">
                  <a:pos x="130" y="323"/>
                </a:cxn>
                <a:cxn ang="0">
                  <a:pos x="163" y="358"/>
                </a:cxn>
                <a:cxn ang="0">
                  <a:pos x="194" y="380"/>
                </a:cxn>
                <a:cxn ang="0">
                  <a:pos x="214" y="387"/>
                </a:cxn>
                <a:cxn ang="0">
                  <a:pos x="237" y="391"/>
                </a:cxn>
                <a:cxn ang="0">
                  <a:pos x="256" y="389"/>
                </a:cxn>
                <a:cxn ang="0">
                  <a:pos x="272" y="385"/>
                </a:cxn>
                <a:cxn ang="0">
                  <a:pos x="285" y="377"/>
                </a:cxn>
                <a:cxn ang="0">
                  <a:pos x="294" y="368"/>
                </a:cxn>
                <a:cxn ang="0">
                  <a:pos x="298" y="356"/>
                </a:cxn>
                <a:cxn ang="0">
                  <a:pos x="297" y="340"/>
                </a:cxn>
                <a:cxn ang="0">
                  <a:pos x="293" y="329"/>
                </a:cxn>
                <a:cxn ang="0">
                  <a:pos x="284" y="320"/>
                </a:cxn>
                <a:cxn ang="0">
                  <a:pos x="251" y="307"/>
                </a:cxn>
                <a:cxn ang="0">
                  <a:pos x="148" y="290"/>
                </a:cxn>
                <a:cxn ang="0">
                  <a:pos x="93" y="274"/>
                </a:cxn>
                <a:cxn ang="0">
                  <a:pos x="51" y="250"/>
                </a:cxn>
                <a:cxn ang="0">
                  <a:pos x="21" y="220"/>
                </a:cxn>
                <a:cxn ang="0">
                  <a:pos x="4" y="184"/>
                </a:cxn>
                <a:cxn ang="0">
                  <a:pos x="0" y="141"/>
                </a:cxn>
                <a:cxn ang="0">
                  <a:pos x="9" y="97"/>
                </a:cxn>
                <a:cxn ang="0">
                  <a:pos x="30" y="62"/>
                </a:cxn>
                <a:cxn ang="0">
                  <a:pos x="47" y="45"/>
                </a:cxn>
                <a:cxn ang="0">
                  <a:pos x="67" y="29"/>
                </a:cxn>
                <a:cxn ang="0">
                  <a:pos x="107" y="10"/>
                </a:cxn>
                <a:cxn ang="0">
                  <a:pos x="159" y="0"/>
                </a:cxn>
                <a:cxn ang="0">
                  <a:pos x="196" y="0"/>
                </a:cxn>
                <a:cxn ang="0">
                  <a:pos x="223" y="4"/>
                </a:cxn>
                <a:cxn ang="0">
                  <a:pos x="247" y="13"/>
                </a:cxn>
                <a:cxn ang="0">
                  <a:pos x="270" y="26"/>
                </a:cxn>
                <a:cxn ang="0">
                  <a:pos x="288" y="41"/>
                </a:cxn>
                <a:cxn ang="0">
                  <a:pos x="414" y="9"/>
                </a:cxn>
                <a:cxn ang="0">
                  <a:pos x="277" y="133"/>
                </a:cxn>
                <a:cxn ang="0">
                  <a:pos x="247" y="109"/>
                </a:cxn>
                <a:cxn ang="0">
                  <a:pos x="230" y="100"/>
                </a:cxn>
                <a:cxn ang="0">
                  <a:pos x="210" y="95"/>
                </a:cxn>
                <a:cxn ang="0">
                  <a:pos x="185" y="98"/>
                </a:cxn>
                <a:cxn ang="0">
                  <a:pos x="170" y="103"/>
                </a:cxn>
                <a:cxn ang="0">
                  <a:pos x="160" y="111"/>
                </a:cxn>
                <a:cxn ang="0">
                  <a:pos x="152" y="122"/>
                </a:cxn>
                <a:cxn ang="0">
                  <a:pos x="150" y="140"/>
                </a:cxn>
                <a:cxn ang="0">
                  <a:pos x="153" y="151"/>
                </a:cxn>
                <a:cxn ang="0">
                  <a:pos x="162" y="160"/>
                </a:cxn>
                <a:cxn ang="0">
                  <a:pos x="187" y="172"/>
                </a:cxn>
                <a:cxn ang="0">
                  <a:pos x="279" y="190"/>
                </a:cxn>
                <a:cxn ang="0">
                  <a:pos x="339" y="205"/>
                </a:cxn>
                <a:cxn ang="0">
                  <a:pos x="386" y="226"/>
                </a:cxn>
                <a:cxn ang="0">
                  <a:pos x="419" y="253"/>
                </a:cxn>
                <a:cxn ang="0">
                  <a:pos x="439" y="286"/>
                </a:cxn>
                <a:cxn ang="0">
                  <a:pos x="449" y="326"/>
                </a:cxn>
                <a:cxn ang="0">
                  <a:pos x="444" y="374"/>
                </a:cxn>
                <a:cxn ang="0">
                  <a:pos x="426" y="416"/>
                </a:cxn>
                <a:cxn ang="0">
                  <a:pos x="411" y="434"/>
                </a:cxn>
                <a:cxn ang="0">
                  <a:pos x="393" y="449"/>
                </a:cxn>
                <a:cxn ang="0">
                  <a:pos x="366" y="466"/>
                </a:cxn>
                <a:cxn ang="0">
                  <a:pos x="317" y="483"/>
                </a:cxn>
                <a:cxn ang="0">
                  <a:pos x="262" y="487"/>
                </a:cxn>
                <a:cxn ang="0">
                  <a:pos x="229" y="484"/>
                </a:cxn>
                <a:cxn ang="0">
                  <a:pos x="198" y="477"/>
                </a:cxn>
                <a:cxn ang="0">
                  <a:pos x="170" y="466"/>
                </a:cxn>
                <a:cxn ang="0">
                  <a:pos x="144" y="452"/>
                </a:cxn>
                <a:cxn ang="0">
                  <a:pos x="121" y="433"/>
                </a:cxn>
              </a:cxnLst>
              <a:rect l="0" t="0" r="r" b="b"/>
              <a:pathLst>
                <a:path w="450" h="488">
                  <a:moveTo>
                    <a:pt x="118" y="429"/>
                  </a:moveTo>
                  <a:lnTo>
                    <a:pt x="120" y="477"/>
                  </a:lnTo>
                  <a:lnTo>
                    <a:pt x="5" y="477"/>
                  </a:lnTo>
                  <a:lnTo>
                    <a:pt x="5" y="320"/>
                  </a:lnTo>
                  <a:lnTo>
                    <a:pt x="127" y="320"/>
                  </a:lnTo>
                  <a:lnTo>
                    <a:pt x="130" y="323"/>
                  </a:lnTo>
                  <a:lnTo>
                    <a:pt x="135" y="328"/>
                  </a:lnTo>
                  <a:lnTo>
                    <a:pt x="138" y="333"/>
                  </a:lnTo>
                  <a:lnTo>
                    <a:pt x="142" y="337"/>
                  </a:lnTo>
                  <a:lnTo>
                    <a:pt x="150" y="345"/>
                  </a:lnTo>
                  <a:lnTo>
                    <a:pt x="156" y="352"/>
                  </a:lnTo>
                  <a:lnTo>
                    <a:pt x="163" y="358"/>
                  </a:lnTo>
                  <a:lnTo>
                    <a:pt x="170" y="364"/>
                  </a:lnTo>
                  <a:lnTo>
                    <a:pt x="177" y="370"/>
                  </a:lnTo>
                  <a:lnTo>
                    <a:pt x="184" y="374"/>
                  </a:lnTo>
                  <a:lnTo>
                    <a:pt x="187" y="376"/>
                  </a:lnTo>
                  <a:lnTo>
                    <a:pt x="190" y="377"/>
                  </a:lnTo>
                  <a:lnTo>
                    <a:pt x="194" y="380"/>
                  </a:lnTo>
                  <a:lnTo>
                    <a:pt x="197" y="381"/>
                  </a:lnTo>
                  <a:lnTo>
                    <a:pt x="201" y="382"/>
                  </a:lnTo>
                  <a:lnTo>
                    <a:pt x="204" y="383"/>
                  </a:lnTo>
                  <a:lnTo>
                    <a:pt x="208" y="385"/>
                  </a:lnTo>
                  <a:lnTo>
                    <a:pt x="211" y="386"/>
                  </a:lnTo>
                  <a:lnTo>
                    <a:pt x="214" y="387"/>
                  </a:lnTo>
                  <a:lnTo>
                    <a:pt x="219" y="388"/>
                  </a:lnTo>
                  <a:lnTo>
                    <a:pt x="222" y="389"/>
                  </a:lnTo>
                  <a:lnTo>
                    <a:pt x="226" y="389"/>
                  </a:lnTo>
                  <a:lnTo>
                    <a:pt x="230" y="389"/>
                  </a:lnTo>
                  <a:lnTo>
                    <a:pt x="234" y="391"/>
                  </a:lnTo>
                  <a:lnTo>
                    <a:pt x="237" y="391"/>
                  </a:lnTo>
                  <a:lnTo>
                    <a:pt x="242" y="391"/>
                  </a:lnTo>
                  <a:lnTo>
                    <a:pt x="244" y="391"/>
                  </a:lnTo>
                  <a:lnTo>
                    <a:pt x="247" y="391"/>
                  </a:lnTo>
                  <a:lnTo>
                    <a:pt x="251" y="389"/>
                  </a:lnTo>
                  <a:lnTo>
                    <a:pt x="253" y="389"/>
                  </a:lnTo>
                  <a:lnTo>
                    <a:pt x="256" y="389"/>
                  </a:lnTo>
                  <a:lnTo>
                    <a:pt x="260" y="388"/>
                  </a:lnTo>
                  <a:lnTo>
                    <a:pt x="262" y="388"/>
                  </a:lnTo>
                  <a:lnTo>
                    <a:pt x="264" y="387"/>
                  </a:lnTo>
                  <a:lnTo>
                    <a:pt x="268" y="387"/>
                  </a:lnTo>
                  <a:lnTo>
                    <a:pt x="270" y="386"/>
                  </a:lnTo>
                  <a:lnTo>
                    <a:pt x="272" y="385"/>
                  </a:lnTo>
                  <a:lnTo>
                    <a:pt x="275" y="383"/>
                  </a:lnTo>
                  <a:lnTo>
                    <a:pt x="277" y="382"/>
                  </a:lnTo>
                  <a:lnTo>
                    <a:pt x="279" y="381"/>
                  </a:lnTo>
                  <a:lnTo>
                    <a:pt x="281" y="380"/>
                  </a:lnTo>
                  <a:lnTo>
                    <a:pt x="283" y="379"/>
                  </a:lnTo>
                  <a:lnTo>
                    <a:pt x="285" y="377"/>
                  </a:lnTo>
                  <a:lnTo>
                    <a:pt x="286" y="376"/>
                  </a:lnTo>
                  <a:lnTo>
                    <a:pt x="288" y="374"/>
                  </a:lnTo>
                  <a:lnTo>
                    <a:pt x="289" y="373"/>
                  </a:lnTo>
                  <a:lnTo>
                    <a:pt x="292" y="371"/>
                  </a:lnTo>
                  <a:lnTo>
                    <a:pt x="293" y="369"/>
                  </a:lnTo>
                  <a:lnTo>
                    <a:pt x="294" y="368"/>
                  </a:lnTo>
                  <a:lnTo>
                    <a:pt x="295" y="365"/>
                  </a:lnTo>
                  <a:lnTo>
                    <a:pt x="296" y="364"/>
                  </a:lnTo>
                  <a:lnTo>
                    <a:pt x="296" y="362"/>
                  </a:lnTo>
                  <a:lnTo>
                    <a:pt x="297" y="359"/>
                  </a:lnTo>
                  <a:lnTo>
                    <a:pt x="297" y="358"/>
                  </a:lnTo>
                  <a:lnTo>
                    <a:pt x="298" y="356"/>
                  </a:lnTo>
                  <a:lnTo>
                    <a:pt x="298" y="353"/>
                  </a:lnTo>
                  <a:lnTo>
                    <a:pt x="298" y="351"/>
                  </a:lnTo>
                  <a:lnTo>
                    <a:pt x="298" y="350"/>
                  </a:lnTo>
                  <a:lnTo>
                    <a:pt x="298" y="345"/>
                  </a:lnTo>
                  <a:lnTo>
                    <a:pt x="298" y="343"/>
                  </a:lnTo>
                  <a:lnTo>
                    <a:pt x="297" y="340"/>
                  </a:lnTo>
                  <a:lnTo>
                    <a:pt x="297" y="339"/>
                  </a:lnTo>
                  <a:lnTo>
                    <a:pt x="296" y="337"/>
                  </a:lnTo>
                  <a:lnTo>
                    <a:pt x="296" y="334"/>
                  </a:lnTo>
                  <a:lnTo>
                    <a:pt x="295" y="333"/>
                  </a:lnTo>
                  <a:lnTo>
                    <a:pt x="294" y="331"/>
                  </a:lnTo>
                  <a:lnTo>
                    <a:pt x="293" y="329"/>
                  </a:lnTo>
                  <a:lnTo>
                    <a:pt x="292" y="328"/>
                  </a:lnTo>
                  <a:lnTo>
                    <a:pt x="290" y="326"/>
                  </a:lnTo>
                  <a:lnTo>
                    <a:pt x="288" y="325"/>
                  </a:lnTo>
                  <a:lnTo>
                    <a:pt x="287" y="322"/>
                  </a:lnTo>
                  <a:lnTo>
                    <a:pt x="285" y="321"/>
                  </a:lnTo>
                  <a:lnTo>
                    <a:pt x="284" y="320"/>
                  </a:lnTo>
                  <a:lnTo>
                    <a:pt x="279" y="317"/>
                  </a:lnTo>
                  <a:lnTo>
                    <a:pt x="275" y="315"/>
                  </a:lnTo>
                  <a:lnTo>
                    <a:pt x="270" y="313"/>
                  </a:lnTo>
                  <a:lnTo>
                    <a:pt x="264" y="310"/>
                  </a:lnTo>
                  <a:lnTo>
                    <a:pt x="258" y="309"/>
                  </a:lnTo>
                  <a:lnTo>
                    <a:pt x="251" y="307"/>
                  </a:lnTo>
                  <a:lnTo>
                    <a:pt x="244" y="305"/>
                  </a:lnTo>
                  <a:lnTo>
                    <a:pt x="237" y="304"/>
                  </a:lnTo>
                  <a:lnTo>
                    <a:pt x="181" y="296"/>
                  </a:lnTo>
                  <a:lnTo>
                    <a:pt x="170" y="295"/>
                  </a:lnTo>
                  <a:lnTo>
                    <a:pt x="160" y="292"/>
                  </a:lnTo>
                  <a:lnTo>
                    <a:pt x="148" y="290"/>
                  </a:lnTo>
                  <a:lnTo>
                    <a:pt x="138" y="287"/>
                  </a:lnTo>
                  <a:lnTo>
                    <a:pt x="129" y="285"/>
                  </a:lnTo>
                  <a:lnTo>
                    <a:pt x="119" y="283"/>
                  </a:lnTo>
                  <a:lnTo>
                    <a:pt x="110" y="280"/>
                  </a:lnTo>
                  <a:lnTo>
                    <a:pt x="101" y="277"/>
                  </a:lnTo>
                  <a:lnTo>
                    <a:pt x="93" y="274"/>
                  </a:lnTo>
                  <a:lnTo>
                    <a:pt x="85" y="271"/>
                  </a:lnTo>
                  <a:lnTo>
                    <a:pt x="78" y="267"/>
                  </a:lnTo>
                  <a:lnTo>
                    <a:pt x="70" y="263"/>
                  </a:lnTo>
                  <a:lnTo>
                    <a:pt x="63" y="259"/>
                  </a:lnTo>
                  <a:lnTo>
                    <a:pt x="56" y="255"/>
                  </a:lnTo>
                  <a:lnTo>
                    <a:pt x="51" y="250"/>
                  </a:lnTo>
                  <a:lnTo>
                    <a:pt x="45" y="247"/>
                  </a:lnTo>
                  <a:lnTo>
                    <a:pt x="39" y="241"/>
                  </a:lnTo>
                  <a:lnTo>
                    <a:pt x="34" y="236"/>
                  </a:lnTo>
                  <a:lnTo>
                    <a:pt x="29" y="231"/>
                  </a:lnTo>
                  <a:lnTo>
                    <a:pt x="25" y="226"/>
                  </a:lnTo>
                  <a:lnTo>
                    <a:pt x="21" y="220"/>
                  </a:lnTo>
                  <a:lnTo>
                    <a:pt x="17" y="215"/>
                  </a:lnTo>
                  <a:lnTo>
                    <a:pt x="13" y="209"/>
                  </a:lnTo>
                  <a:lnTo>
                    <a:pt x="11" y="203"/>
                  </a:lnTo>
                  <a:lnTo>
                    <a:pt x="7" y="197"/>
                  </a:lnTo>
                  <a:lnTo>
                    <a:pt x="5" y="190"/>
                  </a:lnTo>
                  <a:lnTo>
                    <a:pt x="4" y="184"/>
                  </a:lnTo>
                  <a:lnTo>
                    <a:pt x="2" y="177"/>
                  </a:lnTo>
                  <a:lnTo>
                    <a:pt x="1" y="171"/>
                  </a:lnTo>
                  <a:lnTo>
                    <a:pt x="0" y="164"/>
                  </a:lnTo>
                  <a:lnTo>
                    <a:pt x="0" y="157"/>
                  </a:lnTo>
                  <a:lnTo>
                    <a:pt x="0" y="148"/>
                  </a:lnTo>
                  <a:lnTo>
                    <a:pt x="0" y="141"/>
                  </a:lnTo>
                  <a:lnTo>
                    <a:pt x="1" y="133"/>
                  </a:lnTo>
                  <a:lnTo>
                    <a:pt x="1" y="125"/>
                  </a:lnTo>
                  <a:lnTo>
                    <a:pt x="3" y="118"/>
                  </a:lnTo>
                  <a:lnTo>
                    <a:pt x="4" y="111"/>
                  </a:lnTo>
                  <a:lnTo>
                    <a:pt x="6" y="104"/>
                  </a:lnTo>
                  <a:lnTo>
                    <a:pt x="9" y="97"/>
                  </a:lnTo>
                  <a:lnTo>
                    <a:pt x="12" y="89"/>
                  </a:lnTo>
                  <a:lnTo>
                    <a:pt x="15" y="83"/>
                  </a:lnTo>
                  <a:lnTo>
                    <a:pt x="19" y="77"/>
                  </a:lnTo>
                  <a:lnTo>
                    <a:pt x="23" y="70"/>
                  </a:lnTo>
                  <a:lnTo>
                    <a:pt x="28" y="64"/>
                  </a:lnTo>
                  <a:lnTo>
                    <a:pt x="30" y="62"/>
                  </a:lnTo>
                  <a:lnTo>
                    <a:pt x="32" y="58"/>
                  </a:lnTo>
                  <a:lnTo>
                    <a:pt x="36" y="56"/>
                  </a:lnTo>
                  <a:lnTo>
                    <a:pt x="38" y="53"/>
                  </a:lnTo>
                  <a:lnTo>
                    <a:pt x="40" y="50"/>
                  </a:lnTo>
                  <a:lnTo>
                    <a:pt x="44" y="47"/>
                  </a:lnTo>
                  <a:lnTo>
                    <a:pt x="47" y="45"/>
                  </a:lnTo>
                  <a:lnTo>
                    <a:pt x="50" y="41"/>
                  </a:lnTo>
                  <a:lnTo>
                    <a:pt x="53" y="39"/>
                  </a:lnTo>
                  <a:lnTo>
                    <a:pt x="56" y="37"/>
                  </a:lnTo>
                  <a:lnTo>
                    <a:pt x="60" y="34"/>
                  </a:lnTo>
                  <a:lnTo>
                    <a:pt x="63" y="32"/>
                  </a:lnTo>
                  <a:lnTo>
                    <a:pt x="67" y="29"/>
                  </a:lnTo>
                  <a:lnTo>
                    <a:pt x="70" y="27"/>
                  </a:lnTo>
                  <a:lnTo>
                    <a:pt x="77" y="23"/>
                  </a:lnTo>
                  <a:lnTo>
                    <a:pt x="85" y="20"/>
                  </a:lnTo>
                  <a:lnTo>
                    <a:pt x="92" y="16"/>
                  </a:lnTo>
                  <a:lnTo>
                    <a:pt x="100" y="13"/>
                  </a:lnTo>
                  <a:lnTo>
                    <a:pt x="107" y="10"/>
                  </a:lnTo>
                  <a:lnTo>
                    <a:pt x="115" y="8"/>
                  </a:lnTo>
                  <a:lnTo>
                    <a:pt x="123" y="5"/>
                  </a:lnTo>
                  <a:lnTo>
                    <a:pt x="131" y="3"/>
                  </a:lnTo>
                  <a:lnTo>
                    <a:pt x="140" y="2"/>
                  </a:lnTo>
                  <a:lnTo>
                    <a:pt x="150" y="1"/>
                  </a:lnTo>
                  <a:lnTo>
                    <a:pt x="159" y="0"/>
                  </a:lnTo>
                  <a:lnTo>
                    <a:pt x="167" y="0"/>
                  </a:lnTo>
                  <a:lnTo>
                    <a:pt x="177" y="0"/>
                  </a:lnTo>
                  <a:lnTo>
                    <a:pt x="181" y="0"/>
                  </a:lnTo>
                  <a:lnTo>
                    <a:pt x="186" y="0"/>
                  </a:lnTo>
                  <a:lnTo>
                    <a:pt x="192" y="0"/>
                  </a:lnTo>
                  <a:lnTo>
                    <a:pt x="196" y="0"/>
                  </a:lnTo>
                  <a:lnTo>
                    <a:pt x="201" y="1"/>
                  </a:lnTo>
                  <a:lnTo>
                    <a:pt x="205" y="1"/>
                  </a:lnTo>
                  <a:lnTo>
                    <a:pt x="210" y="2"/>
                  </a:lnTo>
                  <a:lnTo>
                    <a:pt x="214" y="3"/>
                  </a:lnTo>
                  <a:lnTo>
                    <a:pt x="219" y="4"/>
                  </a:lnTo>
                  <a:lnTo>
                    <a:pt x="223" y="4"/>
                  </a:lnTo>
                  <a:lnTo>
                    <a:pt x="228" y="5"/>
                  </a:lnTo>
                  <a:lnTo>
                    <a:pt x="231" y="7"/>
                  </a:lnTo>
                  <a:lnTo>
                    <a:pt x="236" y="8"/>
                  </a:lnTo>
                  <a:lnTo>
                    <a:pt x="239" y="10"/>
                  </a:lnTo>
                  <a:lnTo>
                    <a:pt x="244" y="11"/>
                  </a:lnTo>
                  <a:lnTo>
                    <a:pt x="247" y="13"/>
                  </a:lnTo>
                  <a:lnTo>
                    <a:pt x="251" y="15"/>
                  </a:lnTo>
                  <a:lnTo>
                    <a:pt x="255" y="16"/>
                  </a:lnTo>
                  <a:lnTo>
                    <a:pt x="259" y="19"/>
                  </a:lnTo>
                  <a:lnTo>
                    <a:pt x="262" y="20"/>
                  </a:lnTo>
                  <a:lnTo>
                    <a:pt x="265" y="22"/>
                  </a:lnTo>
                  <a:lnTo>
                    <a:pt x="270" y="26"/>
                  </a:lnTo>
                  <a:lnTo>
                    <a:pt x="272" y="27"/>
                  </a:lnTo>
                  <a:lnTo>
                    <a:pt x="276" y="31"/>
                  </a:lnTo>
                  <a:lnTo>
                    <a:pt x="279" y="33"/>
                  </a:lnTo>
                  <a:lnTo>
                    <a:pt x="283" y="35"/>
                  </a:lnTo>
                  <a:lnTo>
                    <a:pt x="286" y="39"/>
                  </a:lnTo>
                  <a:lnTo>
                    <a:pt x="288" y="41"/>
                  </a:lnTo>
                  <a:lnTo>
                    <a:pt x="292" y="45"/>
                  </a:lnTo>
                  <a:lnTo>
                    <a:pt x="295" y="47"/>
                  </a:lnTo>
                  <a:lnTo>
                    <a:pt x="297" y="51"/>
                  </a:lnTo>
                  <a:lnTo>
                    <a:pt x="300" y="55"/>
                  </a:lnTo>
                  <a:lnTo>
                    <a:pt x="298" y="9"/>
                  </a:lnTo>
                  <a:lnTo>
                    <a:pt x="414" y="9"/>
                  </a:lnTo>
                  <a:lnTo>
                    <a:pt x="414" y="161"/>
                  </a:lnTo>
                  <a:lnTo>
                    <a:pt x="298" y="161"/>
                  </a:lnTo>
                  <a:lnTo>
                    <a:pt x="293" y="154"/>
                  </a:lnTo>
                  <a:lnTo>
                    <a:pt x="288" y="146"/>
                  </a:lnTo>
                  <a:lnTo>
                    <a:pt x="283" y="139"/>
                  </a:lnTo>
                  <a:lnTo>
                    <a:pt x="277" y="133"/>
                  </a:lnTo>
                  <a:lnTo>
                    <a:pt x="271" y="127"/>
                  </a:lnTo>
                  <a:lnTo>
                    <a:pt x="265" y="121"/>
                  </a:lnTo>
                  <a:lnTo>
                    <a:pt x="260" y="116"/>
                  </a:lnTo>
                  <a:lnTo>
                    <a:pt x="254" y="112"/>
                  </a:lnTo>
                  <a:lnTo>
                    <a:pt x="251" y="110"/>
                  </a:lnTo>
                  <a:lnTo>
                    <a:pt x="247" y="109"/>
                  </a:lnTo>
                  <a:lnTo>
                    <a:pt x="245" y="106"/>
                  </a:lnTo>
                  <a:lnTo>
                    <a:pt x="242" y="105"/>
                  </a:lnTo>
                  <a:lnTo>
                    <a:pt x="239" y="104"/>
                  </a:lnTo>
                  <a:lnTo>
                    <a:pt x="236" y="103"/>
                  </a:lnTo>
                  <a:lnTo>
                    <a:pt x="233" y="101"/>
                  </a:lnTo>
                  <a:lnTo>
                    <a:pt x="230" y="100"/>
                  </a:lnTo>
                  <a:lnTo>
                    <a:pt x="226" y="99"/>
                  </a:lnTo>
                  <a:lnTo>
                    <a:pt x="223" y="98"/>
                  </a:lnTo>
                  <a:lnTo>
                    <a:pt x="220" y="97"/>
                  </a:lnTo>
                  <a:lnTo>
                    <a:pt x="217" y="97"/>
                  </a:lnTo>
                  <a:lnTo>
                    <a:pt x="213" y="97"/>
                  </a:lnTo>
                  <a:lnTo>
                    <a:pt x="210" y="95"/>
                  </a:lnTo>
                  <a:lnTo>
                    <a:pt x="206" y="95"/>
                  </a:lnTo>
                  <a:lnTo>
                    <a:pt x="204" y="95"/>
                  </a:lnTo>
                  <a:lnTo>
                    <a:pt x="198" y="95"/>
                  </a:lnTo>
                  <a:lnTo>
                    <a:pt x="193" y="97"/>
                  </a:lnTo>
                  <a:lnTo>
                    <a:pt x="187" y="98"/>
                  </a:lnTo>
                  <a:lnTo>
                    <a:pt x="185" y="98"/>
                  </a:lnTo>
                  <a:lnTo>
                    <a:pt x="183" y="99"/>
                  </a:lnTo>
                  <a:lnTo>
                    <a:pt x="180" y="99"/>
                  </a:lnTo>
                  <a:lnTo>
                    <a:pt x="177" y="100"/>
                  </a:lnTo>
                  <a:lnTo>
                    <a:pt x="175" y="101"/>
                  </a:lnTo>
                  <a:lnTo>
                    <a:pt x="172" y="103"/>
                  </a:lnTo>
                  <a:lnTo>
                    <a:pt x="170" y="103"/>
                  </a:lnTo>
                  <a:lnTo>
                    <a:pt x="169" y="104"/>
                  </a:lnTo>
                  <a:lnTo>
                    <a:pt x="167" y="106"/>
                  </a:lnTo>
                  <a:lnTo>
                    <a:pt x="164" y="107"/>
                  </a:lnTo>
                  <a:lnTo>
                    <a:pt x="162" y="109"/>
                  </a:lnTo>
                  <a:lnTo>
                    <a:pt x="161" y="110"/>
                  </a:lnTo>
                  <a:lnTo>
                    <a:pt x="160" y="111"/>
                  </a:lnTo>
                  <a:lnTo>
                    <a:pt x="158" y="113"/>
                  </a:lnTo>
                  <a:lnTo>
                    <a:pt x="156" y="115"/>
                  </a:lnTo>
                  <a:lnTo>
                    <a:pt x="155" y="116"/>
                  </a:lnTo>
                  <a:lnTo>
                    <a:pt x="154" y="118"/>
                  </a:lnTo>
                  <a:lnTo>
                    <a:pt x="153" y="119"/>
                  </a:lnTo>
                  <a:lnTo>
                    <a:pt x="152" y="122"/>
                  </a:lnTo>
                  <a:lnTo>
                    <a:pt x="151" y="123"/>
                  </a:lnTo>
                  <a:lnTo>
                    <a:pt x="151" y="125"/>
                  </a:lnTo>
                  <a:lnTo>
                    <a:pt x="151" y="128"/>
                  </a:lnTo>
                  <a:lnTo>
                    <a:pt x="150" y="131"/>
                  </a:lnTo>
                  <a:lnTo>
                    <a:pt x="150" y="135"/>
                  </a:lnTo>
                  <a:lnTo>
                    <a:pt x="150" y="140"/>
                  </a:lnTo>
                  <a:lnTo>
                    <a:pt x="150" y="142"/>
                  </a:lnTo>
                  <a:lnTo>
                    <a:pt x="151" y="143"/>
                  </a:lnTo>
                  <a:lnTo>
                    <a:pt x="151" y="146"/>
                  </a:lnTo>
                  <a:lnTo>
                    <a:pt x="151" y="147"/>
                  </a:lnTo>
                  <a:lnTo>
                    <a:pt x="152" y="149"/>
                  </a:lnTo>
                  <a:lnTo>
                    <a:pt x="153" y="151"/>
                  </a:lnTo>
                  <a:lnTo>
                    <a:pt x="154" y="153"/>
                  </a:lnTo>
                  <a:lnTo>
                    <a:pt x="155" y="154"/>
                  </a:lnTo>
                  <a:lnTo>
                    <a:pt x="156" y="155"/>
                  </a:lnTo>
                  <a:lnTo>
                    <a:pt x="159" y="158"/>
                  </a:lnTo>
                  <a:lnTo>
                    <a:pt x="160" y="159"/>
                  </a:lnTo>
                  <a:lnTo>
                    <a:pt x="162" y="160"/>
                  </a:lnTo>
                  <a:lnTo>
                    <a:pt x="163" y="161"/>
                  </a:lnTo>
                  <a:lnTo>
                    <a:pt x="165" y="164"/>
                  </a:lnTo>
                  <a:lnTo>
                    <a:pt x="170" y="165"/>
                  </a:lnTo>
                  <a:lnTo>
                    <a:pt x="175" y="169"/>
                  </a:lnTo>
                  <a:lnTo>
                    <a:pt x="180" y="171"/>
                  </a:lnTo>
                  <a:lnTo>
                    <a:pt x="187" y="172"/>
                  </a:lnTo>
                  <a:lnTo>
                    <a:pt x="195" y="175"/>
                  </a:lnTo>
                  <a:lnTo>
                    <a:pt x="202" y="177"/>
                  </a:lnTo>
                  <a:lnTo>
                    <a:pt x="211" y="178"/>
                  </a:lnTo>
                  <a:lnTo>
                    <a:pt x="220" y="181"/>
                  </a:lnTo>
                  <a:lnTo>
                    <a:pt x="268" y="188"/>
                  </a:lnTo>
                  <a:lnTo>
                    <a:pt x="279" y="190"/>
                  </a:lnTo>
                  <a:lnTo>
                    <a:pt x="290" y="191"/>
                  </a:lnTo>
                  <a:lnTo>
                    <a:pt x="301" y="194"/>
                  </a:lnTo>
                  <a:lnTo>
                    <a:pt x="311" y="196"/>
                  </a:lnTo>
                  <a:lnTo>
                    <a:pt x="321" y="199"/>
                  </a:lnTo>
                  <a:lnTo>
                    <a:pt x="330" y="202"/>
                  </a:lnTo>
                  <a:lnTo>
                    <a:pt x="339" y="205"/>
                  </a:lnTo>
                  <a:lnTo>
                    <a:pt x="347" y="208"/>
                  </a:lnTo>
                  <a:lnTo>
                    <a:pt x="356" y="212"/>
                  </a:lnTo>
                  <a:lnTo>
                    <a:pt x="363" y="214"/>
                  </a:lnTo>
                  <a:lnTo>
                    <a:pt x="371" y="218"/>
                  </a:lnTo>
                  <a:lnTo>
                    <a:pt x="379" y="223"/>
                  </a:lnTo>
                  <a:lnTo>
                    <a:pt x="386" y="226"/>
                  </a:lnTo>
                  <a:lnTo>
                    <a:pt x="392" y="230"/>
                  </a:lnTo>
                  <a:lnTo>
                    <a:pt x="398" y="235"/>
                  </a:lnTo>
                  <a:lnTo>
                    <a:pt x="404" y="239"/>
                  </a:lnTo>
                  <a:lnTo>
                    <a:pt x="410" y="243"/>
                  </a:lnTo>
                  <a:lnTo>
                    <a:pt x="414" y="248"/>
                  </a:lnTo>
                  <a:lnTo>
                    <a:pt x="419" y="253"/>
                  </a:lnTo>
                  <a:lnTo>
                    <a:pt x="423" y="257"/>
                  </a:lnTo>
                  <a:lnTo>
                    <a:pt x="427" y="263"/>
                  </a:lnTo>
                  <a:lnTo>
                    <a:pt x="431" y="268"/>
                  </a:lnTo>
                  <a:lnTo>
                    <a:pt x="434" y="274"/>
                  </a:lnTo>
                  <a:lnTo>
                    <a:pt x="437" y="280"/>
                  </a:lnTo>
                  <a:lnTo>
                    <a:pt x="439" y="286"/>
                  </a:lnTo>
                  <a:lnTo>
                    <a:pt x="443" y="292"/>
                  </a:lnTo>
                  <a:lnTo>
                    <a:pt x="444" y="298"/>
                  </a:lnTo>
                  <a:lnTo>
                    <a:pt x="445" y="305"/>
                  </a:lnTo>
                  <a:lnTo>
                    <a:pt x="447" y="313"/>
                  </a:lnTo>
                  <a:lnTo>
                    <a:pt x="447" y="319"/>
                  </a:lnTo>
                  <a:lnTo>
                    <a:pt x="449" y="326"/>
                  </a:lnTo>
                  <a:lnTo>
                    <a:pt x="449" y="333"/>
                  </a:lnTo>
                  <a:lnTo>
                    <a:pt x="449" y="343"/>
                  </a:lnTo>
                  <a:lnTo>
                    <a:pt x="447" y="350"/>
                  </a:lnTo>
                  <a:lnTo>
                    <a:pt x="447" y="358"/>
                  </a:lnTo>
                  <a:lnTo>
                    <a:pt x="445" y="367"/>
                  </a:lnTo>
                  <a:lnTo>
                    <a:pt x="444" y="374"/>
                  </a:lnTo>
                  <a:lnTo>
                    <a:pt x="442" y="382"/>
                  </a:lnTo>
                  <a:lnTo>
                    <a:pt x="439" y="389"/>
                  </a:lnTo>
                  <a:lnTo>
                    <a:pt x="436" y="397"/>
                  </a:lnTo>
                  <a:lnTo>
                    <a:pt x="433" y="403"/>
                  </a:lnTo>
                  <a:lnTo>
                    <a:pt x="429" y="410"/>
                  </a:lnTo>
                  <a:lnTo>
                    <a:pt x="426" y="416"/>
                  </a:lnTo>
                  <a:lnTo>
                    <a:pt x="423" y="419"/>
                  </a:lnTo>
                  <a:lnTo>
                    <a:pt x="421" y="422"/>
                  </a:lnTo>
                  <a:lnTo>
                    <a:pt x="419" y="425"/>
                  </a:lnTo>
                  <a:lnTo>
                    <a:pt x="416" y="428"/>
                  </a:lnTo>
                  <a:lnTo>
                    <a:pt x="413" y="431"/>
                  </a:lnTo>
                  <a:lnTo>
                    <a:pt x="411" y="434"/>
                  </a:lnTo>
                  <a:lnTo>
                    <a:pt x="408" y="436"/>
                  </a:lnTo>
                  <a:lnTo>
                    <a:pt x="405" y="440"/>
                  </a:lnTo>
                  <a:lnTo>
                    <a:pt x="402" y="442"/>
                  </a:lnTo>
                  <a:lnTo>
                    <a:pt x="400" y="445"/>
                  </a:lnTo>
                  <a:lnTo>
                    <a:pt x="396" y="447"/>
                  </a:lnTo>
                  <a:lnTo>
                    <a:pt x="393" y="449"/>
                  </a:lnTo>
                  <a:lnTo>
                    <a:pt x="389" y="452"/>
                  </a:lnTo>
                  <a:lnTo>
                    <a:pt x="386" y="454"/>
                  </a:lnTo>
                  <a:lnTo>
                    <a:pt x="384" y="457"/>
                  </a:lnTo>
                  <a:lnTo>
                    <a:pt x="379" y="459"/>
                  </a:lnTo>
                  <a:lnTo>
                    <a:pt x="372" y="463"/>
                  </a:lnTo>
                  <a:lnTo>
                    <a:pt x="366" y="466"/>
                  </a:lnTo>
                  <a:lnTo>
                    <a:pt x="358" y="470"/>
                  </a:lnTo>
                  <a:lnTo>
                    <a:pt x="350" y="473"/>
                  </a:lnTo>
                  <a:lnTo>
                    <a:pt x="342" y="476"/>
                  </a:lnTo>
                  <a:lnTo>
                    <a:pt x="334" y="478"/>
                  </a:lnTo>
                  <a:lnTo>
                    <a:pt x="325" y="481"/>
                  </a:lnTo>
                  <a:lnTo>
                    <a:pt x="317" y="483"/>
                  </a:lnTo>
                  <a:lnTo>
                    <a:pt x="308" y="484"/>
                  </a:lnTo>
                  <a:lnTo>
                    <a:pt x="297" y="485"/>
                  </a:lnTo>
                  <a:lnTo>
                    <a:pt x="288" y="487"/>
                  </a:lnTo>
                  <a:lnTo>
                    <a:pt x="278" y="487"/>
                  </a:lnTo>
                  <a:lnTo>
                    <a:pt x="268" y="487"/>
                  </a:lnTo>
                  <a:lnTo>
                    <a:pt x="262" y="487"/>
                  </a:lnTo>
                  <a:lnTo>
                    <a:pt x="256" y="487"/>
                  </a:lnTo>
                  <a:lnTo>
                    <a:pt x="251" y="487"/>
                  </a:lnTo>
                  <a:lnTo>
                    <a:pt x="245" y="485"/>
                  </a:lnTo>
                  <a:lnTo>
                    <a:pt x="239" y="485"/>
                  </a:lnTo>
                  <a:lnTo>
                    <a:pt x="234" y="484"/>
                  </a:lnTo>
                  <a:lnTo>
                    <a:pt x="229" y="484"/>
                  </a:lnTo>
                  <a:lnTo>
                    <a:pt x="223" y="483"/>
                  </a:lnTo>
                  <a:lnTo>
                    <a:pt x="218" y="482"/>
                  </a:lnTo>
                  <a:lnTo>
                    <a:pt x="213" y="481"/>
                  </a:lnTo>
                  <a:lnTo>
                    <a:pt x="209" y="479"/>
                  </a:lnTo>
                  <a:lnTo>
                    <a:pt x="203" y="478"/>
                  </a:lnTo>
                  <a:lnTo>
                    <a:pt x="198" y="477"/>
                  </a:lnTo>
                  <a:lnTo>
                    <a:pt x="193" y="476"/>
                  </a:lnTo>
                  <a:lnTo>
                    <a:pt x="188" y="473"/>
                  </a:lnTo>
                  <a:lnTo>
                    <a:pt x="184" y="472"/>
                  </a:lnTo>
                  <a:lnTo>
                    <a:pt x="179" y="471"/>
                  </a:lnTo>
                  <a:lnTo>
                    <a:pt x="175" y="469"/>
                  </a:lnTo>
                  <a:lnTo>
                    <a:pt x="170" y="466"/>
                  </a:lnTo>
                  <a:lnTo>
                    <a:pt x="165" y="465"/>
                  </a:lnTo>
                  <a:lnTo>
                    <a:pt x="161" y="461"/>
                  </a:lnTo>
                  <a:lnTo>
                    <a:pt x="156" y="459"/>
                  </a:lnTo>
                  <a:lnTo>
                    <a:pt x="153" y="457"/>
                  </a:lnTo>
                  <a:lnTo>
                    <a:pt x="148" y="454"/>
                  </a:lnTo>
                  <a:lnTo>
                    <a:pt x="144" y="452"/>
                  </a:lnTo>
                  <a:lnTo>
                    <a:pt x="140" y="449"/>
                  </a:lnTo>
                  <a:lnTo>
                    <a:pt x="136" y="446"/>
                  </a:lnTo>
                  <a:lnTo>
                    <a:pt x="132" y="443"/>
                  </a:lnTo>
                  <a:lnTo>
                    <a:pt x="129" y="440"/>
                  </a:lnTo>
                  <a:lnTo>
                    <a:pt x="125" y="436"/>
                  </a:lnTo>
                  <a:lnTo>
                    <a:pt x="121" y="433"/>
                  </a:lnTo>
                  <a:lnTo>
                    <a:pt x="118" y="429"/>
                  </a:lnTo>
                </a:path>
              </a:pathLst>
            </a:custGeom>
            <a:solidFill>
              <a:srgbClr val="000000"/>
            </a:solidFill>
            <a:ln w="9525" cap="rnd">
              <a:solidFill>
                <a:srgbClr val="000099"/>
              </a:solidFill>
              <a:round/>
              <a:headEnd/>
              <a:tailEnd/>
            </a:ln>
            <a:effectLst/>
          </p:spPr>
          <p:txBody>
            <a:bodyPr/>
            <a:lstStyle/>
            <a:p>
              <a:endParaRPr lang="zh-TW" altLang="en-US" sz="1050">
                <a:solidFill>
                  <a:srgbClr val="000099"/>
                </a:solidFill>
              </a:endParaRPr>
            </a:p>
          </p:txBody>
        </p:sp>
        <p:sp>
          <p:nvSpPr>
            <p:cNvPr id="42" name="Freeform 11"/>
            <p:cNvSpPr>
              <a:spLocks/>
            </p:cNvSpPr>
            <p:nvPr/>
          </p:nvSpPr>
          <p:spPr bwMode="auto">
            <a:xfrm>
              <a:off x="1104" y="2298"/>
              <a:ext cx="487" cy="488"/>
            </a:xfrm>
            <a:custGeom>
              <a:avLst/>
              <a:gdLst/>
              <a:ahLst/>
              <a:cxnLst>
                <a:cxn ang="0">
                  <a:pos x="174" y="334"/>
                </a:cxn>
                <a:cxn ang="0">
                  <a:pos x="204" y="365"/>
                </a:cxn>
                <a:cxn ang="0">
                  <a:pos x="237" y="375"/>
                </a:cxn>
                <a:cxn ang="0">
                  <a:pos x="271" y="370"/>
                </a:cxn>
                <a:cxn ang="0">
                  <a:pos x="303" y="345"/>
                </a:cxn>
                <a:cxn ang="0">
                  <a:pos x="317" y="184"/>
                </a:cxn>
                <a:cxn ang="0">
                  <a:pos x="298" y="134"/>
                </a:cxn>
                <a:cxn ang="0">
                  <a:pos x="266" y="113"/>
                </a:cxn>
                <a:cxn ang="0">
                  <a:pos x="230" y="111"/>
                </a:cxn>
                <a:cxn ang="0">
                  <a:pos x="197" y="124"/>
                </a:cxn>
                <a:cxn ang="0">
                  <a:pos x="169" y="160"/>
                </a:cxn>
                <a:cxn ang="0">
                  <a:pos x="0" y="230"/>
                </a:cxn>
                <a:cxn ang="0">
                  <a:pos x="4" y="190"/>
                </a:cxn>
                <a:cxn ang="0">
                  <a:pos x="15" y="153"/>
                </a:cxn>
                <a:cxn ang="0">
                  <a:pos x="31" y="119"/>
                </a:cxn>
                <a:cxn ang="0">
                  <a:pos x="54" y="87"/>
                </a:cxn>
                <a:cxn ang="0">
                  <a:pos x="80" y="58"/>
                </a:cxn>
                <a:cxn ang="0">
                  <a:pos x="106" y="39"/>
                </a:cxn>
                <a:cxn ang="0">
                  <a:pos x="135" y="22"/>
                </a:cxn>
                <a:cxn ang="0">
                  <a:pos x="164" y="10"/>
                </a:cxn>
                <a:cxn ang="0">
                  <a:pos x="196" y="3"/>
                </a:cxn>
                <a:cxn ang="0">
                  <a:pos x="230" y="0"/>
                </a:cxn>
                <a:cxn ang="0">
                  <a:pos x="265" y="0"/>
                </a:cxn>
                <a:cxn ang="0">
                  <a:pos x="299" y="5"/>
                </a:cxn>
                <a:cxn ang="0">
                  <a:pos x="330" y="14"/>
                </a:cxn>
                <a:cxn ang="0">
                  <a:pos x="359" y="27"/>
                </a:cxn>
                <a:cxn ang="0">
                  <a:pos x="387" y="45"/>
                </a:cxn>
                <a:cxn ang="0">
                  <a:pos x="414" y="68"/>
                </a:cxn>
                <a:cxn ang="0">
                  <a:pos x="439" y="98"/>
                </a:cxn>
                <a:cxn ang="0">
                  <a:pos x="459" y="130"/>
                </a:cxn>
                <a:cxn ang="0">
                  <a:pos x="474" y="166"/>
                </a:cxn>
                <a:cxn ang="0">
                  <a:pos x="483" y="203"/>
                </a:cxn>
                <a:cxn ang="0">
                  <a:pos x="486" y="243"/>
                </a:cxn>
                <a:cxn ang="0">
                  <a:pos x="483" y="283"/>
                </a:cxn>
                <a:cxn ang="0">
                  <a:pos x="474" y="320"/>
                </a:cxn>
                <a:cxn ang="0">
                  <a:pos x="459" y="356"/>
                </a:cxn>
                <a:cxn ang="0">
                  <a:pos x="439" y="388"/>
                </a:cxn>
                <a:cxn ang="0">
                  <a:pos x="414" y="418"/>
                </a:cxn>
                <a:cxn ang="0">
                  <a:pos x="387" y="441"/>
                </a:cxn>
                <a:cxn ang="0">
                  <a:pos x="359" y="459"/>
                </a:cxn>
                <a:cxn ang="0">
                  <a:pos x="330" y="472"/>
                </a:cxn>
                <a:cxn ang="0">
                  <a:pos x="299" y="481"/>
                </a:cxn>
                <a:cxn ang="0">
                  <a:pos x="265" y="485"/>
                </a:cxn>
                <a:cxn ang="0">
                  <a:pos x="230" y="487"/>
                </a:cxn>
                <a:cxn ang="0">
                  <a:pos x="197" y="483"/>
                </a:cxn>
                <a:cxn ang="0">
                  <a:pos x="164" y="476"/>
                </a:cxn>
                <a:cxn ang="0">
                  <a:pos x="135" y="464"/>
                </a:cxn>
                <a:cxn ang="0">
                  <a:pos x="106" y="447"/>
                </a:cxn>
                <a:cxn ang="0">
                  <a:pos x="80" y="428"/>
                </a:cxn>
                <a:cxn ang="0">
                  <a:pos x="54" y="399"/>
                </a:cxn>
                <a:cxn ang="0">
                  <a:pos x="31" y="367"/>
                </a:cxn>
                <a:cxn ang="0">
                  <a:pos x="15" y="332"/>
                </a:cxn>
                <a:cxn ang="0">
                  <a:pos x="4" y="296"/>
                </a:cxn>
                <a:cxn ang="0">
                  <a:pos x="0" y="256"/>
                </a:cxn>
              </a:cxnLst>
              <a:rect l="0" t="0" r="r" b="b"/>
              <a:pathLst>
                <a:path w="487" h="488">
                  <a:moveTo>
                    <a:pt x="166" y="243"/>
                  </a:moveTo>
                  <a:lnTo>
                    <a:pt x="166" y="302"/>
                  </a:lnTo>
                  <a:lnTo>
                    <a:pt x="168" y="310"/>
                  </a:lnTo>
                  <a:lnTo>
                    <a:pt x="169" y="319"/>
                  </a:lnTo>
                  <a:lnTo>
                    <a:pt x="171" y="326"/>
                  </a:lnTo>
                  <a:lnTo>
                    <a:pt x="174" y="334"/>
                  </a:lnTo>
                  <a:lnTo>
                    <a:pt x="179" y="341"/>
                  </a:lnTo>
                  <a:lnTo>
                    <a:pt x="182" y="349"/>
                  </a:lnTo>
                  <a:lnTo>
                    <a:pt x="189" y="355"/>
                  </a:lnTo>
                  <a:lnTo>
                    <a:pt x="193" y="358"/>
                  </a:lnTo>
                  <a:lnTo>
                    <a:pt x="197" y="362"/>
                  </a:lnTo>
                  <a:lnTo>
                    <a:pt x="204" y="365"/>
                  </a:lnTo>
                  <a:lnTo>
                    <a:pt x="208" y="369"/>
                  </a:lnTo>
                  <a:lnTo>
                    <a:pt x="213" y="371"/>
                  </a:lnTo>
                  <a:lnTo>
                    <a:pt x="219" y="373"/>
                  </a:lnTo>
                  <a:lnTo>
                    <a:pt x="224" y="374"/>
                  </a:lnTo>
                  <a:lnTo>
                    <a:pt x="230" y="375"/>
                  </a:lnTo>
                  <a:lnTo>
                    <a:pt x="237" y="375"/>
                  </a:lnTo>
                  <a:lnTo>
                    <a:pt x="243" y="375"/>
                  </a:lnTo>
                  <a:lnTo>
                    <a:pt x="248" y="375"/>
                  </a:lnTo>
                  <a:lnTo>
                    <a:pt x="255" y="375"/>
                  </a:lnTo>
                  <a:lnTo>
                    <a:pt x="261" y="374"/>
                  </a:lnTo>
                  <a:lnTo>
                    <a:pt x="266" y="373"/>
                  </a:lnTo>
                  <a:lnTo>
                    <a:pt x="271" y="370"/>
                  </a:lnTo>
                  <a:lnTo>
                    <a:pt x="277" y="367"/>
                  </a:lnTo>
                  <a:lnTo>
                    <a:pt x="281" y="364"/>
                  </a:lnTo>
                  <a:lnTo>
                    <a:pt x="288" y="359"/>
                  </a:lnTo>
                  <a:lnTo>
                    <a:pt x="292" y="356"/>
                  </a:lnTo>
                  <a:lnTo>
                    <a:pt x="298" y="352"/>
                  </a:lnTo>
                  <a:lnTo>
                    <a:pt x="303" y="345"/>
                  </a:lnTo>
                  <a:lnTo>
                    <a:pt x="307" y="338"/>
                  </a:lnTo>
                  <a:lnTo>
                    <a:pt x="312" y="328"/>
                  </a:lnTo>
                  <a:lnTo>
                    <a:pt x="315" y="319"/>
                  </a:lnTo>
                  <a:lnTo>
                    <a:pt x="317" y="310"/>
                  </a:lnTo>
                  <a:lnTo>
                    <a:pt x="317" y="303"/>
                  </a:lnTo>
                  <a:lnTo>
                    <a:pt x="317" y="184"/>
                  </a:lnTo>
                  <a:lnTo>
                    <a:pt x="317" y="177"/>
                  </a:lnTo>
                  <a:lnTo>
                    <a:pt x="315" y="166"/>
                  </a:lnTo>
                  <a:lnTo>
                    <a:pt x="312" y="155"/>
                  </a:lnTo>
                  <a:lnTo>
                    <a:pt x="307" y="147"/>
                  </a:lnTo>
                  <a:lnTo>
                    <a:pt x="303" y="141"/>
                  </a:lnTo>
                  <a:lnTo>
                    <a:pt x="298" y="134"/>
                  </a:lnTo>
                  <a:lnTo>
                    <a:pt x="294" y="130"/>
                  </a:lnTo>
                  <a:lnTo>
                    <a:pt x="288" y="124"/>
                  </a:lnTo>
                  <a:lnTo>
                    <a:pt x="282" y="122"/>
                  </a:lnTo>
                  <a:lnTo>
                    <a:pt x="278" y="118"/>
                  </a:lnTo>
                  <a:lnTo>
                    <a:pt x="271" y="115"/>
                  </a:lnTo>
                  <a:lnTo>
                    <a:pt x="266" y="113"/>
                  </a:lnTo>
                  <a:lnTo>
                    <a:pt x="261" y="112"/>
                  </a:lnTo>
                  <a:lnTo>
                    <a:pt x="254" y="111"/>
                  </a:lnTo>
                  <a:lnTo>
                    <a:pt x="248" y="111"/>
                  </a:lnTo>
                  <a:lnTo>
                    <a:pt x="243" y="111"/>
                  </a:lnTo>
                  <a:lnTo>
                    <a:pt x="237" y="111"/>
                  </a:lnTo>
                  <a:lnTo>
                    <a:pt x="230" y="111"/>
                  </a:lnTo>
                  <a:lnTo>
                    <a:pt x="224" y="112"/>
                  </a:lnTo>
                  <a:lnTo>
                    <a:pt x="219" y="113"/>
                  </a:lnTo>
                  <a:lnTo>
                    <a:pt x="213" y="115"/>
                  </a:lnTo>
                  <a:lnTo>
                    <a:pt x="208" y="116"/>
                  </a:lnTo>
                  <a:lnTo>
                    <a:pt x="204" y="119"/>
                  </a:lnTo>
                  <a:lnTo>
                    <a:pt x="197" y="124"/>
                  </a:lnTo>
                  <a:lnTo>
                    <a:pt x="191" y="128"/>
                  </a:lnTo>
                  <a:lnTo>
                    <a:pt x="188" y="133"/>
                  </a:lnTo>
                  <a:lnTo>
                    <a:pt x="182" y="137"/>
                  </a:lnTo>
                  <a:lnTo>
                    <a:pt x="178" y="143"/>
                  </a:lnTo>
                  <a:lnTo>
                    <a:pt x="173" y="151"/>
                  </a:lnTo>
                  <a:lnTo>
                    <a:pt x="169" y="160"/>
                  </a:lnTo>
                  <a:lnTo>
                    <a:pt x="168" y="171"/>
                  </a:lnTo>
                  <a:lnTo>
                    <a:pt x="166" y="179"/>
                  </a:lnTo>
                  <a:lnTo>
                    <a:pt x="166" y="244"/>
                  </a:lnTo>
                  <a:lnTo>
                    <a:pt x="0" y="243"/>
                  </a:lnTo>
                  <a:lnTo>
                    <a:pt x="0" y="236"/>
                  </a:lnTo>
                  <a:lnTo>
                    <a:pt x="0" y="230"/>
                  </a:lnTo>
                  <a:lnTo>
                    <a:pt x="0" y="223"/>
                  </a:lnTo>
                  <a:lnTo>
                    <a:pt x="1" y="217"/>
                  </a:lnTo>
                  <a:lnTo>
                    <a:pt x="1" y="209"/>
                  </a:lnTo>
                  <a:lnTo>
                    <a:pt x="2" y="203"/>
                  </a:lnTo>
                  <a:lnTo>
                    <a:pt x="3" y="196"/>
                  </a:lnTo>
                  <a:lnTo>
                    <a:pt x="4" y="190"/>
                  </a:lnTo>
                  <a:lnTo>
                    <a:pt x="6" y="184"/>
                  </a:lnTo>
                  <a:lnTo>
                    <a:pt x="7" y="178"/>
                  </a:lnTo>
                  <a:lnTo>
                    <a:pt x="9" y="171"/>
                  </a:lnTo>
                  <a:lnTo>
                    <a:pt x="11" y="165"/>
                  </a:lnTo>
                  <a:lnTo>
                    <a:pt x="13" y="159"/>
                  </a:lnTo>
                  <a:lnTo>
                    <a:pt x="15" y="153"/>
                  </a:lnTo>
                  <a:lnTo>
                    <a:pt x="18" y="147"/>
                  </a:lnTo>
                  <a:lnTo>
                    <a:pt x="20" y="142"/>
                  </a:lnTo>
                  <a:lnTo>
                    <a:pt x="23" y="136"/>
                  </a:lnTo>
                  <a:lnTo>
                    <a:pt x="26" y="130"/>
                  </a:lnTo>
                  <a:lnTo>
                    <a:pt x="28" y="124"/>
                  </a:lnTo>
                  <a:lnTo>
                    <a:pt x="31" y="119"/>
                  </a:lnTo>
                  <a:lnTo>
                    <a:pt x="35" y="113"/>
                  </a:lnTo>
                  <a:lnTo>
                    <a:pt x="38" y="109"/>
                  </a:lnTo>
                  <a:lnTo>
                    <a:pt x="42" y="103"/>
                  </a:lnTo>
                  <a:lnTo>
                    <a:pt x="46" y="98"/>
                  </a:lnTo>
                  <a:lnTo>
                    <a:pt x="49" y="92"/>
                  </a:lnTo>
                  <a:lnTo>
                    <a:pt x="54" y="87"/>
                  </a:lnTo>
                  <a:lnTo>
                    <a:pt x="57" y="82"/>
                  </a:lnTo>
                  <a:lnTo>
                    <a:pt x="62" y="77"/>
                  </a:lnTo>
                  <a:lnTo>
                    <a:pt x="66" y="73"/>
                  </a:lnTo>
                  <a:lnTo>
                    <a:pt x="71" y="68"/>
                  </a:lnTo>
                  <a:lnTo>
                    <a:pt x="76" y="63"/>
                  </a:lnTo>
                  <a:lnTo>
                    <a:pt x="80" y="58"/>
                  </a:lnTo>
                  <a:lnTo>
                    <a:pt x="85" y="55"/>
                  </a:lnTo>
                  <a:lnTo>
                    <a:pt x="89" y="51"/>
                  </a:lnTo>
                  <a:lnTo>
                    <a:pt x="94" y="47"/>
                  </a:lnTo>
                  <a:lnTo>
                    <a:pt x="97" y="45"/>
                  </a:lnTo>
                  <a:lnTo>
                    <a:pt x="102" y="41"/>
                  </a:lnTo>
                  <a:lnTo>
                    <a:pt x="106" y="39"/>
                  </a:lnTo>
                  <a:lnTo>
                    <a:pt x="111" y="35"/>
                  </a:lnTo>
                  <a:lnTo>
                    <a:pt x="115" y="33"/>
                  </a:lnTo>
                  <a:lnTo>
                    <a:pt x="120" y="29"/>
                  </a:lnTo>
                  <a:lnTo>
                    <a:pt x="124" y="27"/>
                  </a:lnTo>
                  <a:lnTo>
                    <a:pt x="130" y="25"/>
                  </a:lnTo>
                  <a:lnTo>
                    <a:pt x="135" y="22"/>
                  </a:lnTo>
                  <a:lnTo>
                    <a:pt x="139" y="20"/>
                  </a:lnTo>
                  <a:lnTo>
                    <a:pt x="144" y="19"/>
                  </a:lnTo>
                  <a:lnTo>
                    <a:pt x="149" y="16"/>
                  </a:lnTo>
                  <a:lnTo>
                    <a:pt x="154" y="14"/>
                  </a:lnTo>
                  <a:lnTo>
                    <a:pt x="160" y="13"/>
                  </a:lnTo>
                  <a:lnTo>
                    <a:pt x="164" y="10"/>
                  </a:lnTo>
                  <a:lnTo>
                    <a:pt x="170" y="9"/>
                  </a:lnTo>
                  <a:lnTo>
                    <a:pt x="174" y="8"/>
                  </a:lnTo>
                  <a:lnTo>
                    <a:pt x="180" y="7"/>
                  </a:lnTo>
                  <a:lnTo>
                    <a:pt x="186" y="5"/>
                  </a:lnTo>
                  <a:lnTo>
                    <a:pt x="190" y="4"/>
                  </a:lnTo>
                  <a:lnTo>
                    <a:pt x="196" y="3"/>
                  </a:lnTo>
                  <a:lnTo>
                    <a:pt x="202" y="2"/>
                  </a:lnTo>
                  <a:lnTo>
                    <a:pt x="207" y="2"/>
                  </a:lnTo>
                  <a:lnTo>
                    <a:pt x="213" y="1"/>
                  </a:lnTo>
                  <a:lnTo>
                    <a:pt x="219" y="0"/>
                  </a:lnTo>
                  <a:lnTo>
                    <a:pt x="224" y="0"/>
                  </a:lnTo>
                  <a:lnTo>
                    <a:pt x="230" y="0"/>
                  </a:lnTo>
                  <a:lnTo>
                    <a:pt x="236" y="0"/>
                  </a:lnTo>
                  <a:lnTo>
                    <a:pt x="243" y="0"/>
                  </a:lnTo>
                  <a:lnTo>
                    <a:pt x="248" y="0"/>
                  </a:lnTo>
                  <a:lnTo>
                    <a:pt x="254" y="0"/>
                  </a:lnTo>
                  <a:lnTo>
                    <a:pt x="260" y="0"/>
                  </a:lnTo>
                  <a:lnTo>
                    <a:pt x="265" y="0"/>
                  </a:lnTo>
                  <a:lnTo>
                    <a:pt x="271" y="1"/>
                  </a:lnTo>
                  <a:lnTo>
                    <a:pt x="277" y="2"/>
                  </a:lnTo>
                  <a:lnTo>
                    <a:pt x="282" y="2"/>
                  </a:lnTo>
                  <a:lnTo>
                    <a:pt x="288" y="3"/>
                  </a:lnTo>
                  <a:lnTo>
                    <a:pt x="294" y="4"/>
                  </a:lnTo>
                  <a:lnTo>
                    <a:pt x="299" y="5"/>
                  </a:lnTo>
                  <a:lnTo>
                    <a:pt x="304" y="7"/>
                  </a:lnTo>
                  <a:lnTo>
                    <a:pt x="309" y="8"/>
                  </a:lnTo>
                  <a:lnTo>
                    <a:pt x="315" y="9"/>
                  </a:lnTo>
                  <a:lnTo>
                    <a:pt x="320" y="10"/>
                  </a:lnTo>
                  <a:lnTo>
                    <a:pt x="325" y="13"/>
                  </a:lnTo>
                  <a:lnTo>
                    <a:pt x="330" y="14"/>
                  </a:lnTo>
                  <a:lnTo>
                    <a:pt x="336" y="16"/>
                  </a:lnTo>
                  <a:lnTo>
                    <a:pt x="340" y="19"/>
                  </a:lnTo>
                  <a:lnTo>
                    <a:pt x="345" y="20"/>
                  </a:lnTo>
                  <a:lnTo>
                    <a:pt x="350" y="22"/>
                  </a:lnTo>
                  <a:lnTo>
                    <a:pt x="355" y="25"/>
                  </a:lnTo>
                  <a:lnTo>
                    <a:pt x="359" y="27"/>
                  </a:lnTo>
                  <a:lnTo>
                    <a:pt x="364" y="29"/>
                  </a:lnTo>
                  <a:lnTo>
                    <a:pt x="369" y="33"/>
                  </a:lnTo>
                  <a:lnTo>
                    <a:pt x="373" y="35"/>
                  </a:lnTo>
                  <a:lnTo>
                    <a:pt x="378" y="39"/>
                  </a:lnTo>
                  <a:lnTo>
                    <a:pt x="382" y="41"/>
                  </a:lnTo>
                  <a:lnTo>
                    <a:pt x="387" y="45"/>
                  </a:lnTo>
                  <a:lnTo>
                    <a:pt x="391" y="47"/>
                  </a:lnTo>
                  <a:lnTo>
                    <a:pt x="396" y="51"/>
                  </a:lnTo>
                  <a:lnTo>
                    <a:pt x="400" y="55"/>
                  </a:lnTo>
                  <a:lnTo>
                    <a:pt x="404" y="58"/>
                  </a:lnTo>
                  <a:lnTo>
                    <a:pt x="408" y="63"/>
                  </a:lnTo>
                  <a:lnTo>
                    <a:pt x="414" y="68"/>
                  </a:lnTo>
                  <a:lnTo>
                    <a:pt x="419" y="73"/>
                  </a:lnTo>
                  <a:lnTo>
                    <a:pt x="423" y="77"/>
                  </a:lnTo>
                  <a:lnTo>
                    <a:pt x="428" y="82"/>
                  </a:lnTo>
                  <a:lnTo>
                    <a:pt x="431" y="87"/>
                  </a:lnTo>
                  <a:lnTo>
                    <a:pt x="434" y="92"/>
                  </a:lnTo>
                  <a:lnTo>
                    <a:pt x="439" y="98"/>
                  </a:lnTo>
                  <a:lnTo>
                    <a:pt x="442" y="103"/>
                  </a:lnTo>
                  <a:lnTo>
                    <a:pt x="446" y="109"/>
                  </a:lnTo>
                  <a:lnTo>
                    <a:pt x="449" y="113"/>
                  </a:lnTo>
                  <a:lnTo>
                    <a:pt x="453" y="119"/>
                  </a:lnTo>
                  <a:lnTo>
                    <a:pt x="456" y="124"/>
                  </a:lnTo>
                  <a:lnTo>
                    <a:pt x="459" y="130"/>
                  </a:lnTo>
                  <a:lnTo>
                    <a:pt x="462" y="136"/>
                  </a:lnTo>
                  <a:lnTo>
                    <a:pt x="465" y="142"/>
                  </a:lnTo>
                  <a:lnTo>
                    <a:pt x="467" y="148"/>
                  </a:lnTo>
                  <a:lnTo>
                    <a:pt x="470" y="154"/>
                  </a:lnTo>
                  <a:lnTo>
                    <a:pt x="472" y="160"/>
                  </a:lnTo>
                  <a:lnTo>
                    <a:pt x="474" y="166"/>
                  </a:lnTo>
                  <a:lnTo>
                    <a:pt x="475" y="172"/>
                  </a:lnTo>
                  <a:lnTo>
                    <a:pt x="478" y="178"/>
                  </a:lnTo>
                  <a:lnTo>
                    <a:pt x="479" y="184"/>
                  </a:lnTo>
                  <a:lnTo>
                    <a:pt x="480" y="190"/>
                  </a:lnTo>
                  <a:lnTo>
                    <a:pt x="482" y="197"/>
                  </a:lnTo>
                  <a:lnTo>
                    <a:pt x="483" y="203"/>
                  </a:lnTo>
                  <a:lnTo>
                    <a:pt x="483" y="209"/>
                  </a:lnTo>
                  <a:lnTo>
                    <a:pt x="484" y="217"/>
                  </a:lnTo>
                  <a:lnTo>
                    <a:pt x="486" y="223"/>
                  </a:lnTo>
                  <a:lnTo>
                    <a:pt x="486" y="230"/>
                  </a:lnTo>
                  <a:lnTo>
                    <a:pt x="486" y="236"/>
                  </a:lnTo>
                  <a:lnTo>
                    <a:pt x="486" y="243"/>
                  </a:lnTo>
                  <a:lnTo>
                    <a:pt x="486" y="250"/>
                  </a:lnTo>
                  <a:lnTo>
                    <a:pt x="486" y="256"/>
                  </a:lnTo>
                  <a:lnTo>
                    <a:pt x="486" y="263"/>
                  </a:lnTo>
                  <a:lnTo>
                    <a:pt x="484" y="269"/>
                  </a:lnTo>
                  <a:lnTo>
                    <a:pt x="483" y="277"/>
                  </a:lnTo>
                  <a:lnTo>
                    <a:pt x="483" y="283"/>
                  </a:lnTo>
                  <a:lnTo>
                    <a:pt x="482" y="289"/>
                  </a:lnTo>
                  <a:lnTo>
                    <a:pt x="480" y="296"/>
                  </a:lnTo>
                  <a:lnTo>
                    <a:pt x="479" y="302"/>
                  </a:lnTo>
                  <a:lnTo>
                    <a:pt x="478" y="308"/>
                  </a:lnTo>
                  <a:lnTo>
                    <a:pt x="475" y="314"/>
                  </a:lnTo>
                  <a:lnTo>
                    <a:pt x="474" y="320"/>
                  </a:lnTo>
                  <a:lnTo>
                    <a:pt x="472" y="327"/>
                  </a:lnTo>
                  <a:lnTo>
                    <a:pt x="470" y="332"/>
                  </a:lnTo>
                  <a:lnTo>
                    <a:pt x="467" y="338"/>
                  </a:lnTo>
                  <a:lnTo>
                    <a:pt x="465" y="344"/>
                  </a:lnTo>
                  <a:lnTo>
                    <a:pt x="462" y="350"/>
                  </a:lnTo>
                  <a:lnTo>
                    <a:pt x="459" y="356"/>
                  </a:lnTo>
                  <a:lnTo>
                    <a:pt x="456" y="362"/>
                  </a:lnTo>
                  <a:lnTo>
                    <a:pt x="453" y="367"/>
                  </a:lnTo>
                  <a:lnTo>
                    <a:pt x="449" y="373"/>
                  </a:lnTo>
                  <a:lnTo>
                    <a:pt x="446" y="377"/>
                  </a:lnTo>
                  <a:lnTo>
                    <a:pt x="442" y="383"/>
                  </a:lnTo>
                  <a:lnTo>
                    <a:pt x="439" y="388"/>
                  </a:lnTo>
                  <a:lnTo>
                    <a:pt x="434" y="394"/>
                  </a:lnTo>
                  <a:lnTo>
                    <a:pt x="431" y="399"/>
                  </a:lnTo>
                  <a:lnTo>
                    <a:pt x="428" y="404"/>
                  </a:lnTo>
                  <a:lnTo>
                    <a:pt x="423" y="409"/>
                  </a:lnTo>
                  <a:lnTo>
                    <a:pt x="419" y="413"/>
                  </a:lnTo>
                  <a:lnTo>
                    <a:pt x="414" y="418"/>
                  </a:lnTo>
                  <a:lnTo>
                    <a:pt x="408" y="423"/>
                  </a:lnTo>
                  <a:lnTo>
                    <a:pt x="404" y="428"/>
                  </a:lnTo>
                  <a:lnTo>
                    <a:pt x="400" y="431"/>
                  </a:lnTo>
                  <a:lnTo>
                    <a:pt x="396" y="435"/>
                  </a:lnTo>
                  <a:lnTo>
                    <a:pt x="391" y="439"/>
                  </a:lnTo>
                  <a:lnTo>
                    <a:pt x="387" y="441"/>
                  </a:lnTo>
                  <a:lnTo>
                    <a:pt x="382" y="445"/>
                  </a:lnTo>
                  <a:lnTo>
                    <a:pt x="378" y="447"/>
                  </a:lnTo>
                  <a:lnTo>
                    <a:pt x="373" y="451"/>
                  </a:lnTo>
                  <a:lnTo>
                    <a:pt x="369" y="453"/>
                  </a:lnTo>
                  <a:lnTo>
                    <a:pt x="364" y="457"/>
                  </a:lnTo>
                  <a:lnTo>
                    <a:pt x="359" y="459"/>
                  </a:lnTo>
                  <a:lnTo>
                    <a:pt x="355" y="461"/>
                  </a:lnTo>
                  <a:lnTo>
                    <a:pt x="350" y="464"/>
                  </a:lnTo>
                  <a:lnTo>
                    <a:pt x="345" y="466"/>
                  </a:lnTo>
                  <a:lnTo>
                    <a:pt x="340" y="467"/>
                  </a:lnTo>
                  <a:lnTo>
                    <a:pt x="336" y="470"/>
                  </a:lnTo>
                  <a:lnTo>
                    <a:pt x="330" y="472"/>
                  </a:lnTo>
                  <a:lnTo>
                    <a:pt x="325" y="473"/>
                  </a:lnTo>
                  <a:lnTo>
                    <a:pt x="320" y="476"/>
                  </a:lnTo>
                  <a:lnTo>
                    <a:pt x="315" y="477"/>
                  </a:lnTo>
                  <a:lnTo>
                    <a:pt x="309" y="478"/>
                  </a:lnTo>
                  <a:lnTo>
                    <a:pt x="304" y="479"/>
                  </a:lnTo>
                  <a:lnTo>
                    <a:pt x="299" y="481"/>
                  </a:lnTo>
                  <a:lnTo>
                    <a:pt x="294" y="482"/>
                  </a:lnTo>
                  <a:lnTo>
                    <a:pt x="288" y="483"/>
                  </a:lnTo>
                  <a:lnTo>
                    <a:pt x="282" y="484"/>
                  </a:lnTo>
                  <a:lnTo>
                    <a:pt x="277" y="484"/>
                  </a:lnTo>
                  <a:lnTo>
                    <a:pt x="271" y="485"/>
                  </a:lnTo>
                  <a:lnTo>
                    <a:pt x="265" y="485"/>
                  </a:lnTo>
                  <a:lnTo>
                    <a:pt x="260" y="487"/>
                  </a:lnTo>
                  <a:lnTo>
                    <a:pt x="254" y="487"/>
                  </a:lnTo>
                  <a:lnTo>
                    <a:pt x="248" y="487"/>
                  </a:lnTo>
                  <a:lnTo>
                    <a:pt x="243" y="487"/>
                  </a:lnTo>
                  <a:lnTo>
                    <a:pt x="237" y="487"/>
                  </a:lnTo>
                  <a:lnTo>
                    <a:pt x="230" y="487"/>
                  </a:lnTo>
                  <a:lnTo>
                    <a:pt x="224" y="487"/>
                  </a:lnTo>
                  <a:lnTo>
                    <a:pt x="219" y="485"/>
                  </a:lnTo>
                  <a:lnTo>
                    <a:pt x="213" y="485"/>
                  </a:lnTo>
                  <a:lnTo>
                    <a:pt x="207" y="484"/>
                  </a:lnTo>
                  <a:lnTo>
                    <a:pt x="203" y="484"/>
                  </a:lnTo>
                  <a:lnTo>
                    <a:pt x="197" y="483"/>
                  </a:lnTo>
                  <a:lnTo>
                    <a:pt x="191" y="482"/>
                  </a:lnTo>
                  <a:lnTo>
                    <a:pt x="186" y="481"/>
                  </a:lnTo>
                  <a:lnTo>
                    <a:pt x="180" y="479"/>
                  </a:lnTo>
                  <a:lnTo>
                    <a:pt x="176" y="478"/>
                  </a:lnTo>
                  <a:lnTo>
                    <a:pt x="170" y="477"/>
                  </a:lnTo>
                  <a:lnTo>
                    <a:pt x="164" y="476"/>
                  </a:lnTo>
                  <a:lnTo>
                    <a:pt x="160" y="473"/>
                  </a:lnTo>
                  <a:lnTo>
                    <a:pt x="155" y="472"/>
                  </a:lnTo>
                  <a:lnTo>
                    <a:pt x="149" y="470"/>
                  </a:lnTo>
                  <a:lnTo>
                    <a:pt x="145" y="467"/>
                  </a:lnTo>
                  <a:lnTo>
                    <a:pt x="139" y="466"/>
                  </a:lnTo>
                  <a:lnTo>
                    <a:pt x="135" y="464"/>
                  </a:lnTo>
                  <a:lnTo>
                    <a:pt x="130" y="461"/>
                  </a:lnTo>
                  <a:lnTo>
                    <a:pt x="126" y="459"/>
                  </a:lnTo>
                  <a:lnTo>
                    <a:pt x="120" y="457"/>
                  </a:lnTo>
                  <a:lnTo>
                    <a:pt x="115" y="453"/>
                  </a:lnTo>
                  <a:lnTo>
                    <a:pt x="111" y="451"/>
                  </a:lnTo>
                  <a:lnTo>
                    <a:pt x="106" y="447"/>
                  </a:lnTo>
                  <a:lnTo>
                    <a:pt x="102" y="445"/>
                  </a:lnTo>
                  <a:lnTo>
                    <a:pt x="98" y="441"/>
                  </a:lnTo>
                  <a:lnTo>
                    <a:pt x="94" y="439"/>
                  </a:lnTo>
                  <a:lnTo>
                    <a:pt x="89" y="435"/>
                  </a:lnTo>
                  <a:lnTo>
                    <a:pt x="85" y="431"/>
                  </a:lnTo>
                  <a:lnTo>
                    <a:pt x="80" y="428"/>
                  </a:lnTo>
                  <a:lnTo>
                    <a:pt x="76" y="423"/>
                  </a:lnTo>
                  <a:lnTo>
                    <a:pt x="71" y="418"/>
                  </a:lnTo>
                  <a:lnTo>
                    <a:pt x="66" y="413"/>
                  </a:lnTo>
                  <a:lnTo>
                    <a:pt x="62" y="409"/>
                  </a:lnTo>
                  <a:lnTo>
                    <a:pt x="57" y="404"/>
                  </a:lnTo>
                  <a:lnTo>
                    <a:pt x="54" y="399"/>
                  </a:lnTo>
                  <a:lnTo>
                    <a:pt x="49" y="394"/>
                  </a:lnTo>
                  <a:lnTo>
                    <a:pt x="46" y="388"/>
                  </a:lnTo>
                  <a:lnTo>
                    <a:pt x="42" y="383"/>
                  </a:lnTo>
                  <a:lnTo>
                    <a:pt x="38" y="377"/>
                  </a:lnTo>
                  <a:lnTo>
                    <a:pt x="35" y="373"/>
                  </a:lnTo>
                  <a:lnTo>
                    <a:pt x="31" y="367"/>
                  </a:lnTo>
                  <a:lnTo>
                    <a:pt x="29" y="362"/>
                  </a:lnTo>
                  <a:lnTo>
                    <a:pt x="26" y="356"/>
                  </a:lnTo>
                  <a:lnTo>
                    <a:pt x="23" y="350"/>
                  </a:lnTo>
                  <a:lnTo>
                    <a:pt x="20" y="344"/>
                  </a:lnTo>
                  <a:lnTo>
                    <a:pt x="18" y="338"/>
                  </a:lnTo>
                  <a:lnTo>
                    <a:pt x="15" y="332"/>
                  </a:lnTo>
                  <a:lnTo>
                    <a:pt x="13" y="327"/>
                  </a:lnTo>
                  <a:lnTo>
                    <a:pt x="11" y="320"/>
                  </a:lnTo>
                  <a:lnTo>
                    <a:pt x="10" y="314"/>
                  </a:lnTo>
                  <a:lnTo>
                    <a:pt x="7" y="308"/>
                  </a:lnTo>
                  <a:lnTo>
                    <a:pt x="6" y="302"/>
                  </a:lnTo>
                  <a:lnTo>
                    <a:pt x="4" y="296"/>
                  </a:lnTo>
                  <a:lnTo>
                    <a:pt x="3" y="289"/>
                  </a:lnTo>
                  <a:lnTo>
                    <a:pt x="2" y="283"/>
                  </a:lnTo>
                  <a:lnTo>
                    <a:pt x="2" y="277"/>
                  </a:lnTo>
                  <a:lnTo>
                    <a:pt x="1" y="269"/>
                  </a:lnTo>
                  <a:lnTo>
                    <a:pt x="0" y="263"/>
                  </a:lnTo>
                  <a:lnTo>
                    <a:pt x="0" y="256"/>
                  </a:lnTo>
                  <a:lnTo>
                    <a:pt x="0" y="250"/>
                  </a:lnTo>
                  <a:lnTo>
                    <a:pt x="0" y="243"/>
                  </a:lnTo>
                  <a:lnTo>
                    <a:pt x="166" y="243"/>
                  </a:lnTo>
                </a:path>
              </a:pathLst>
            </a:custGeom>
            <a:solidFill>
              <a:srgbClr val="000000"/>
            </a:solidFill>
            <a:ln w="9525" cap="rnd">
              <a:solidFill>
                <a:srgbClr val="000099"/>
              </a:solidFill>
              <a:round/>
              <a:headEnd/>
              <a:tailEnd/>
            </a:ln>
            <a:effectLst/>
          </p:spPr>
          <p:txBody>
            <a:bodyPr/>
            <a:lstStyle/>
            <a:p>
              <a:endParaRPr lang="zh-TW" altLang="en-US" sz="1050">
                <a:solidFill>
                  <a:srgbClr val="000099"/>
                </a:solidFill>
              </a:endParaRPr>
            </a:p>
          </p:txBody>
        </p:sp>
        <p:sp>
          <p:nvSpPr>
            <p:cNvPr id="43" name="Arc 12"/>
            <p:cNvSpPr>
              <a:spLocks/>
            </p:cNvSpPr>
            <p:nvPr/>
          </p:nvSpPr>
          <p:spPr bwMode="auto">
            <a:xfrm>
              <a:off x="530" y="1995"/>
              <a:ext cx="859" cy="826"/>
            </a:xfrm>
            <a:custGeom>
              <a:avLst/>
              <a:gdLst>
                <a:gd name="G0" fmla="+- 15282 0 0"/>
                <a:gd name="G1" fmla="+- 21600 0 0"/>
                <a:gd name="G2" fmla="+- 21600 0 0"/>
                <a:gd name="T0" fmla="*/ 0 w 30529"/>
                <a:gd name="T1" fmla="*/ 6335 h 21600"/>
                <a:gd name="T2" fmla="*/ 30529 w 30529"/>
                <a:gd name="T3" fmla="*/ 6300 h 21600"/>
                <a:gd name="T4" fmla="*/ 15282 w 30529"/>
                <a:gd name="T5" fmla="*/ 21600 h 21600"/>
              </a:gdLst>
              <a:ahLst/>
              <a:cxnLst>
                <a:cxn ang="0">
                  <a:pos x="T0" y="T1"/>
                </a:cxn>
                <a:cxn ang="0">
                  <a:pos x="T2" y="T3"/>
                </a:cxn>
                <a:cxn ang="0">
                  <a:pos x="T4" y="T5"/>
                </a:cxn>
              </a:cxnLst>
              <a:rect l="0" t="0" r="r" b="b"/>
              <a:pathLst>
                <a:path w="30529" h="21600" fill="none" extrusionOk="0">
                  <a:moveTo>
                    <a:pt x="-1" y="6334"/>
                  </a:moveTo>
                  <a:cubicBezTo>
                    <a:pt x="4051" y="2279"/>
                    <a:pt x="9549" y="-1"/>
                    <a:pt x="15282" y="0"/>
                  </a:cubicBezTo>
                  <a:cubicBezTo>
                    <a:pt x="20997" y="0"/>
                    <a:pt x="26480" y="2265"/>
                    <a:pt x="30528" y="6300"/>
                  </a:cubicBezTo>
                </a:path>
                <a:path w="30529" h="21600" stroke="0" extrusionOk="0">
                  <a:moveTo>
                    <a:pt x="-1" y="6334"/>
                  </a:moveTo>
                  <a:cubicBezTo>
                    <a:pt x="4051" y="2279"/>
                    <a:pt x="9549" y="-1"/>
                    <a:pt x="15282" y="0"/>
                  </a:cubicBezTo>
                  <a:cubicBezTo>
                    <a:pt x="20997" y="0"/>
                    <a:pt x="26480" y="2265"/>
                    <a:pt x="30528" y="6300"/>
                  </a:cubicBezTo>
                  <a:lnTo>
                    <a:pt x="15282" y="21600"/>
                  </a:lnTo>
                  <a:close/>
                </a:path>
              </a:pathLst>
            </a:custGeom>
            <a:noFill/>
            <a:ln w="50800" cap="rnd">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44" name="Arc 13"/>
            <p:cNvSpPr>
              <a:spLocks/>
            </p:cNvSpPr>
            <p:nvPr/>
          </p:nvSpPr>
          <p:spPr bwMode="auto">
            <a:xfrm>
              <a:off x="832" y="2019"/>
              <a:ext cx="258" cy="57"/>
            </a:xfrm>
            <a:custGeom>
              <a:avLst/>
              <a:gdLst>
                <a:gd name="G0" fmla="+- 21600 0 0"/>
                <a:gd name="G1" fmla="+- 9165 0 0"/>
                <a:gd name="G2" fmla="+- 21600 0 0"/>
                <a:gd name="T0" fmla="*/ 41159 w 43200"/>
                <a:gd name="T1" fmla="*/ 0 h 30765"/>
                <a:gd name="T2" fmla="*/ 1343 w 43200"/>
                <a:gd name="T3" fmla="*/ 1668 h 30765"/>
                <a:gd name="T4" fmla="*/ 21600 w 43200"/>
                <a:gd name="T5" fmla="*/ 9165 h 30765"/>
              </a:gdLst>
              <a:ahLst/>
              <a:cxnLst>
                <a:cxn ang="0">
                  <a:pos x="T0" y="T1"/>
                </a:cxn>
                <a:cxn ang="0">
                  <a:pos x="T2" y="T3"/>
                </a:cxn>
                <a:cxn ang="0">
                  <a:pos x="T4" y="T5"/>
                </a:cxn>
              </a:cxnLst>
              <a:rect l="0" t="0" r="r" b="b"/>
              <a:pathLst>
                <a:path w="43200" h="30765" fill="none" extrusionOk="0">
                  <a:moveTo>
                    <a:pt x="41159" y="-1"/>
                  </a:moveTo>
                  <a:cubicBezTo>
                    <a:pt x="42503" y="2868"/>
                    <a:pt x="43200" y="5997"/>
                    <a:pt x="43200" y="9165"/>
                  </a:cubicBezTo>
                  <a:cubicBezTo>
                    <a:pt x="43200" y="21094"/>
                    <a:pt x="33529" y="30765"/>
                    <a:pt x="21600" y="30765"/>
                  </a:cubicBezTo>
                  <a:cubicBezTo>
                    <a:pt x="9670" y="30765"/>
                    <a:pt x="0" y="21094"/>
                    <a:pt x="0" y="9165"/>
                  </a:cubicBezTo>
                  <a:cubicBezTo>
                    <a:pt x="-1" y="6606"/>
                    <a:pt x="454" y="4067"/>
                    <a:pt x="1342" y="1667"/>
                  </a:cubicBezTo>
                </a:path>
                <a:path w="43200" h="30765" stroke="0" extrusionOk="0">
                  <a:moveTo>
                    <a:pt x="41159" y="-1"/>
                  </a:moveTo>
                  <a:cubicBezTo>
                    <a:pt x="42503" y="2868"/>
                    <a:pt x="43200" y="5997"/>
                    <a:pt x="43200" y="9165"/>
                  </a:cubicBezTo>
                  <a:cubicBezTo>
                    <a:pt x="43200" y="21094"/>
                    <a:pt x="33529" y="30765"/>
                    <a:pt x="21600" y="30765"/>
                  </a:cubicBezTo>
                  <a:cubicBezTo>
                    <a:pt x="9670" y="30765"/>
                    <a:pt x="0" y="21094"/>
                    <a:pt x="0" y="9165"/>
                  </a:cubicBezTo>
                  <a:cubicBezTo>
                    <a:pt x="-1" y="6606"/>
                    <a:pt x="454" y="4067"/>
                    <a:pt x="1342" y="1667"/>
                  </a:cubicBezTo>
                  <a:lnTo>
                    <a:pt x="21600" y="9165"/>
                  </a:lnTo>
                  <a:close/>
                </a:path>
              </a:pathLst>
            </a:custGeom>
            <a:noFill/>
            <a:ln w="50800" cap="rnd">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45" name="Line 14"/>
            <p:cNvSpPr>
              <a:spLocks noChangeShapeType="1"/>
            </p:cNvSpPr>
            <p:nvPr/>
          </p:nvSpPr>
          <p:spPr bwMode="auto">
            <a:xfrm>
              <a:off x="959" y="2073"/>
              <a:ext cx="0" cy="172"/>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46" name="Arc 15"/>
            <p:cNvSpPr>
              <a:spLocks/>
            </p:cNvSpPr>
            <p:nvPr/>
          </p:nvSpPr>
          <p:spPr bwMode="auto">
            <a:xfrm>
              <a:off x="737" y="2072"/>
              <a:ext cx="375" cy="348"/>
            </a:xfrm>
            <a:custGeom>
              <a:avLst/>
              <a:gdLst>
                <a:gd name="G0" fmla="+- 0 0 0"/>
                <a:gd name="G1" fmla="+- 15829 0 0"/>
                <a:gd name="G2" fmla="+- 21600 0 0"/>
                <a:gd name="T0" fmla="*/ 14697 w 20010"/>
                <a:gd name="T1" fmla="*/ 0 h 15829"/>
                <a:gd name="T2" fmla="*/ 20010 w 20010"/>
                <a:gd name="T3" fmla="*/ 7694 h 15829"/>
                <a:gd name="T4" fmla="*/ 0 w 20010"/>
                <a:gd name="T5" fmla="*/ 15829 h 15829"/>
              </a:gdLst>
              <a:ahLst/>
              <a:cxnLst>
                <a:cxn ang="0">
                  <a:pos x="T0" y="T1"/>
                </a:cxn>
                <a:cxn ang="0">
                  <a:pos x="T2" y="T3"/>
                </a:cxn>
                <a:cxn ang="0">
                  <a:pos x="T4" y="T5"/>
                </a:cxn>
              </a:cxnLst>
              <a:rect l="0" t="0" r="r" b="b"/>
              <a:pathLst>
                <a:path w="20010" h="15829" fill="none" extrusionOk="0">
                  <a:moveTo>
                    <a:pt x="14697" y="-1"/>
                  </a:moveTo>
                  <a:cubicBezTo>
                    <a:pt x="17008" y="2146"/>
                    <a:pt x="18821" y="4772"/>
                    <a:pt x="20009" y="7694"/>
                  </a:cubicBezTo>
                </a:path>
                <a:path w="20010" h="15829" stroke="0" extrusionOk="0">
                  <a:moveTo>
                    <a:pt x="14697" y="-1"/>
                  </a:moveTo>
                  <a:cubicBezTo>
                    <a:pt x="17008" y="2146"/>
                    <a:pt x="18821" y="4772"/>
                    <a:pt x="20009" y="7694"/>
                  </a:cubicBezTo>
                  <a:lnTo>
                    <a:pt x="0" y="15829"/>
                  </a:lnTo>
                  <a:close/>
                </a:path>
              </a:pathLst>
            </a:custGeom>
            <a:noFill/>
            <a:ln w="50800" cap="rnd">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48" name="Arc 16"/>
            <p:cNvSpPr>
              <a:spLocks/>
            </p:cNvSpPr>
            <p:nvPr/>
          </p:nvSpPr>
          <p:spPr bwMode="auto">
            <a:xfrm>
              <a:off x="870" y="2048"/>
              <a:ext cx="388" cy="347"/>
            </a:xfrm>
            <a:custGeom>
              <a:avLst/>
              <a:gdLst>
                <a:gd name="G0" fmla="+- 0 0 0"/>
                <a:gd name="G1" fmla="+- 18738 0 0"/>
                <a:gd name="G2" fmla="+- 21600 0 0"/>
                <a:gd name="T0" fmla="*/ 10744 w 20002"/>
                <a:gd name="T1" fmla="*/ 0 h 18738"/>
                <a:gd name="T2" fmla="*/ 20002 w 20002"/>
                <a:gd name="T3" fmla="*/ 10584 h 18738"/>
                <a:gd name="T4" fmla="*/ 0 w 20002"/>
                <a:gd name="T5" fmla="*/ 18738 h 18738"/>
              </a:gdLst>
              <a:ahLst/>
              <a:cxnLst>
                <a:cxn ang="0">
                  <a:pos x="T0" y="T1"/>
                </a:cxn>
                <a:cxn ang="0">
                  <a:pos x="T2" y="T3"/>
                </a:cxn>
                <a:cxn ang="0">
                  <a:pos x="T4" y="T5"/>
                </a:cxn>
              </a:cxnLst>
              <a:rect l="0" t="0" r="r" b="b"/>
              <a:pathLst>
                <a:path w="20002" h="18738" fill="none" extrusionOk="0">
                  <a:moveTo>
                    <a:pt x="10744" y="-1"/>
                  </a:moveTo>
                  <a:cubicBezTo>
                    <a:pt x="14924" y="2396"/>
                    <a:pt x="18182" y="6122"/>
                    <a:pt x="20001" y="10584"/>
                  </a:cubicBezTo>
                </a:path>
                <a:path w="20002" h="18738" stroke="0" extrusionOk="0">
                  <a:moveTo>
                    <a:pt x="10744" y="-1"/>
                  </a:moveTo>
                  <a:cubicBezTo>
                    <a:pt x="14924" y="2396"/>
                    <a:pt x="18182" y="6122"/>
                    <a:pt x="20001" y="10584"/>
                  </a:cubicBezTo>
                  <a:lnTo>
                    <a:pt x="0" y="18738"/>
                  </a:lnTo>
                  <a:close/>
                </a:path>
              </a:pathLst>
            </a:custGeom>
            <a:noFill/>
            <a:ln w="50800" cap="rnd">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49" name="Arc 17"/>
            <p:cNvSpPr>
              <a:spLocks/>
            </p:cNvSpPr>
            <p:nvPr/>
          </p:nvSpPr>
          <p:spPr bwMode="auto">
            <a:xfrm>
              <a:off x="805" y="2067"/>
              <a:ext cx="376" cy="353"/>
            </a:xfrm>
            <a:custGeom>
              <a:avLst/>
              <a:gdLst>
                <a:gd name="G0" fmla="+- 20018 0 0"/>
                <a:gd name="G1" fmla="+- 16056 0 0"/>
                <a:gd name="G2" fmla="+- 21600 0 0"/>
                <a:gd name="T0" fmla="*/ 0 w 20018"/>
                <a:gd name="T1" fmla="*/ 7941 h 16056"/>
                <a:gd name="T2" fmla="*/ 5569 w 20018"/>
                <a:gd name="T3" fmla="*/ 0 h 16056"/>
                <a:gd name="T4" fmla="*/ 20018 w 20018"/>
                <a:gd name="T5" fmla="*/ 16056 h 16056"/>
              </a:gdLst>
              <a:ahLst/>
              <a:cxnLst>
                <a:cxn ang="0">
                  <a:pos x="T0" y="T1"/>
                </a:cxn>
                <a:cxn ang="0">
                  <a:pos x="T2" y="T3"/>
                </a:cxn>
                <a:cxn ang="0">
                  <a:pos x="T4" y="T5"/>
                </a:cxn>
              </a:cxnLst>
              <a:rect l="0" t="0" r="r" b="b"/>
              <a:pathLst>
                <a:path w="20018" h="16056" fill="none" extrusionOk="0">
                  <a:moveTo>
                    <a:pt x="0" y="7941"/>
                  </a:moveTo>
                  <a:cubicBezTo>
                    <a:pt x="1230" y="4906"/>
                    <a:pt x="3134" y="2190"/>
                    <a:pt x="5569" y="0"/>
                  </a:cubicBezTo>
                </a:path>
                <a:path w="20018" h="16056" stroke="0" extrusionOk="0">
                  <a:moveTo>
                    <a:pt x="0" y="7941"/>
                  </a:moveTo>
                  <a:cubicBezTo>
                    <a:pt x="1230" y="4906"/>
                    <a:pt x="3134" y="2190"/>
                    <a:pt x="5569" y="0"/>
                  </a:cubicBezTo>
                  <a:lnTo>
                    <a:pt x="20018" y="16056"/>
                  </a:lnTo>
                  <a:close/>
                </a:path>
              </a:pathLst>
            </a:custGeom>
            <a:noFill/>
            <a:ln w="50800" cap="rnd">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50" name="Arc 18"/>
            <p:cNvSpPr>
              <a:spLocks/>
            </p:cNvSpPr>
            <p:nvPr/>
          </p:nvSpPr>
          <p:spPr bwMode="auto">
            <a:xfrm>
              <a:off x="659" y="2048"/>
              <a:ext cx="390" cy="347"/>
            </a:xfrm>
            <a:custGeom>
              <a:avLst/>
              <a:gdLst>
                <a:gd name="G0" fmla="+- 20017 0 0"/>
                <a:gd name="G1" fmla="+- 18705 0 0"/>
                <a:gd name="G2" fmla="+- 21600 0 0"/>
                <a:gd name="T0" fmla="*/ 0 w 20017"/>
                <a:gd name="T1" fmla="*/ 10589 h 18705"/>
                <a:gd name="T2" fmla="*/ 9215 w 20017"/>
                <a:gd name="T3" fmla="*/ 0 h 18705"/>
                <a:gd name="T4" fmla="*/ 20017 w 20017"/>
                <a:gd name="T5" fmla="*/ 18705 h 18705"/>
              </a:gdLst>
              <a:ahLst/>
              <a:cxnLst>
                <a:cxn ang="0">
                  <a:pos x="T0" y="T1"/>
                </a:cxn>
                <a:cxn ang="0">
                  <a:pos x="T2" y="T3"/>
                </a:cxn>
                <a:cxn ang="0">
                  <a:pos x="T4" y="T5"/>
                </a:cxn>
              </a:cxnLst>
              <a:rect l="0" t="0" r="r" b="b"/>
              <a:pathLst>
                <a:path w="20017" h="18705" fill="none" extrusionOk="0">
                  <a:moveTo>
                    <a:pt x="-1" y="10588"/>
                  </a:moveTo>
                  <a:cubicBezTo>
                    <a:pt x="1806" y="6131"/>
                    <a:pt x="5050" y="2405"/>
                    <a:pt x="9215" y="0"/>
                  </a:cubicBezTo>
                </a:path>
                <a:path w="20017" h="18705" stroke="0" extrusionOk="0">
                  <a:moveTo>
                    <a:pt x="-1" y="10588"/>
                  </a:moveTo>
                  <a:cubicBezTo>
                    <a:pt x="1806" y="6131"/>
                    <a:pt x="5050" y="2405"/>
                    <a:pt x="9215" y="0"/>
                  </a:cubicBezTo>
                  <a:lnTo>
                    <a:pt x="20017" y="18705"/>
                  </a:lnTo>
                  <a:close/>
                </a:path>
              </a:pathLst>
            </a:custGeom>
            <a:noFill/>
            <a:ln w="50800" cap="rnd">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51" name="Arc 19"/>
            <p:cNvSpPr>
              <a:spLocks/>
            </p:cNvSpPr>
            <p:nvPr/>
          </p:nvSpPr>
          <p:spPr bwMode="auto">
            <a:xfrm>
              <a:off x="516" y="2265"/>
              <a:ext cx="871" cy="825"/>
            </a:xfrm>
            <a:custGeom>
              <a:avLst/>
              <a:gdLst>
                <a:gd name="G0" fmla="+- 15292 0 0"/>
                <a:gd name="G1" fmla="+- 0 0 0"/>
                <a:gd name="G2" fmla="+- 21600 0 0"/>
                <a:gd name="T0" fmla="*/ 30549 w 30549"/>
                <a:gd name="T1" fmla="*/ 15290 h 21600"/>
                <a:gd name="T2" fmla="*/ 0 w 30549"/>
                <a:gd name="T3" fmla="*/ 15255 h 21600"/>
                <a:gd name="T4" fmla="*/ 15292 w 30549"/>
                <a:gd name="T5" fmla="*/ 0 h 21600"/>
              </a:gdLst>
              <a:ahLst/>
              <a:cxnLst>
                <a:cxn ang="0">
                  <a:pos x="T0" y="T1"/>
                </a:cxn>
                <a:cxn ang="0">
                  <a:pos x="T2" y="T3"/>
                </a:cxn>
                <a:cxn ang="0">
                  <a:pos x="T4" y="T5"/>
                </a:cxn>
              </a:cxnLst>
              <a:rect l="0" t="0" r="r" b="b"/>
              <a:pathLst>
                <a:path w="30549" h="21600" fill="none" extrusionOk="0">
                  <a:moveTo>
                    <a:pt x="30548" y="15289"/>
                  </a:moveTo>
                  <a:cubicBezTo>
                    <a:pt x="26499" y="19330"/>
                    <a:pt x="21012" y="21599"/>
                    <a:pt x="15292" y="21600"/>
                  </a:cubicBezTo>
                  <a:cubicBezTo>
                    <a:pt x="9554" y="21600"/>
                    <a:pt x="4052" y="19317"/>
                    <a:pt x="0" y="15254"/>
                  </a:cubicBezTo>
                </a:path>
                <a:path w="30549" h="21600" stroke="0" extrusionOk="0">
                  <a:moveTo>
                    <a:pt x="30548" y="15289"/>
                  </a:moveTo>
                  <a:cubicBezTo>
                    <a:pt x="26499" y="19330"/>
                    <a:pt x="21012" y="21599"/>
                    <a:pt x="15292" y="21600"/>
                  </a:cubicBezTo>
                  <a:cubicBezTo>
                    <a:pt x="9554" y="21600"/>
                    <a:pt x="4052" y="19317"/>
                    <a:pt x="0" y="15254"/>
                  </a:cubicBezTo>
                  <a:lnTo>
                    <a:pt x="15292" y="0"/>
                  </a:lnTo>
                  <a:close/>
                </a:path>
              </a:pathLst>
            </a:custGeom>
            <a:noFill/>
            <a:ln w="50800" cap="rnd">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52" name="Arc 20"/>
            <p:cNvSpPr>
              <a:spLocks/>
            </p:cNvSpPr>
            <p:nvPr/>
          </p:nvSpPr>
          <p:spPr bwMode="auto">
            <a:xfrm>
              <a:off x="828" y="3012"/>
              <a:ext cx="260" cy="54"/>
            </a:xfrm>
            <a:custGeom>
              <a:avLst/>
              <a:gdLst>
                <a:gd name="G0" fmla="+- 21600 0 0"/>
                <a:gd name="G1" fmla="+- 21600 0 0"/>
                <a:gd name="G2" fmla="+- 21600 0 0"/>
                <a:gd name="T0" fmla="*/ 1085 w 43200"/>
                <a:gd name="T1" fmla="*/ 28358 h 30120"/>
                <a:gd name="T2" fmla="*/ 41449 w 43200"/>
                <a:gd name="T3" fmla="*/ 30120 h 30120"/>
                <a:gd name="T4" fmla="*/ 21600 w 43200"/>
                <a:gd name="T5" fmla="*/ 21600 h 30120"/>
              </a:gdLst>
              <a:ahLst/>
              <a:cxnLst>
                <a:cxn ang="0">
                  <a:pos x="T0" y="T1"/>
                </a:cxn>
                <a:cxn ang="0">
                  <a:pos x="T2" y="T3"/>
                </a:cxn>
                <a:cxn ang="0">
                  <a:pos x="T4" y="T5"/>
                </a:cxn>
              </a:cxnLst>
              <a:rect l="0" t="0" r="r" b="b"/>
              <a:pathLst>
                <a:path w="43200" h="30120" fill="none" extrusionOk="0">
                  <a:moveTo>
                    <a:pt x="1084" y="28358"/>
                  </a:moveTo>
                  <a:cubicBezTo>
                    <a:pt x="366" y="26177"/>
                    <a:pt x="0" y="23896"/>
                    <a:pt x="0" y="21600"/>
                  </a:cubicBezTo>
                  <a:cubicBezTo>
                    <a:pt x="0" y="9670"/>
                    <a:pt x="9670" y="0"/>
                    <a:pt x="21600" y="0"/>
                  </a:cubicBezTo>
                  <a:cubicBezTo>
                    <a:pt x="33529" y="0"/>
                    <a:pt x="43200" y="9670"/>
                    <a:pt x="43200" y="21600"/>
                  </a:cubicBezTo>
                  <a:cubicBezTo>
                    <a:pt x="43200" y="24529"/>
                    <a:pt x="42604" y="27428"/>
                    <a:pt x="41448" y="30119"/>
                  </a:cubicBezTo>
                </a:path>
                <a:path w="43200" h="30120" stroke="0" extrusionOk="0">
                  <a:moveTo>
                    <a:pt x="1084" y="28358"/>
                  </a:moveTo>
                  <a:cubicBezTo>
                    <a:pt x="366" y="26177"/>
                    <a:pt x="0" y="23896"/>
                    <a:pt x="0" y="21600"/>
                  </a:cubicBezTo>
                  <a:cubicBezTo>
                    <a:pt x="0" y="9670"/>
                    <a:pt x="9670" y="0"/>
                    <a:pt x="21600" y="0"/>
                  </a:cubicBezTo>
                  <a:cubicBezTo>
                    <a:pt x="33529" y="0"/>
                    <a:pt x="43200" y="9670"/>
                    <a:pt x="43200" y="21600"/>
                  </a:cubicBezTo>
                  <a:cubicBezTo>
                    <a:pt x="43200" y="24529"/>
                    <a:pt x="42604" y="27428"/>
                    <a:pt x="41448" y="30119"/>
                  </a:cubicBezTo>
                  <a:lnTo>
                    <a:pt x="21600" y="21600"/>
                  </a:lnTo>
                  <a:close/>
                </a:path>
              </a:pathLst>
            </a:custGeom>
            <a:noFill/>
            <a:ln w="50800" cap="rnd">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53" name="Line 21"/>
            <p:cNvSpPr>
              <a:spLocks noChangeShapeType="1"/>
            </p:cNvSpPr>
            <p:nvPr/>
          </p:nvSpPr>
          <p:spPr bwMode="auto">
            <a:xfrm flipV="1">
              <a:off x="956" y="2838"/>
              <a:ext cx="0" cy="177"/>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54" name="Arc 22"/>
            <p:cNvSpPr>
              <a:spLocks/>
            </p:cNvSpPr>
            <p:nvPr/>
          </p:nvSpPr>
          <p:spPr bwMode="auto">
            <a:xfrm>
              <a:off x="725" y="2669"/>
              <a:ext cx="381" cy="353"/>
            </a:xfrm>
            <a:custGeom>
              <a:avLst/>
              <a:gdLst>
                <a:gd name="G0" fmla="+- 0 0 0"/>
                <a:gd name="G1" fmla="+- 0 0 0"/>
                <a:gd name="G2" fmla="+- 21600 0 0"/>
                <a:gd name="T0" fmla="*/ 20044 w 20044"/>
                <a:gd name="T1" fmla="*/ 8049 h 16024"/>
                <a:gd name="T2" fmla="*/ 14484 w 20044"/>
                <a:gd name="T3" fmla="*/ 16024 h 16024"/>
                <a:gd name="T4" fmla="*/ 0 w 20044"/>
                <a:gd name="T5" fmla="*/ 0 h 16024"/>
              </a:gdLst>
              <a:ahLst/>
              <a:cxnLst>
                <a:cxn ang="0">
                  <a:pos x="T0" y="T1"/>
                </a:cxn>
                <a:cxn ang="0">
                  <a:pos x="T2" y="T3"/>
                </a:cxn>
                <a:cxn ang="0">
                  <a:pos x="T4" y="T5"/>
                </a:cxn>
              </a:cxnLst>
              <a:rect l="0" t="0" r="r" b="b"/>
              <a:pathLst>
                <a:path w="20044" h="16024" fill="none" extrusionOk="0">
                  <a:moveTo>
                    <a:pt x="20044" y="8049"/>
                  </a:moveTo>
                  <a:cubicBezTo>
                    <a:pt x="18820" y="11095"/>
                    <a:pt x="16919" y="13822"/>
                    <a:pt x="14484" y="16024"/>
                  </a:cubicBezTo>
                </a:path>
                <a:path w="20044" h="16024" stroke="0" extrusionOk="0">
                  <a:moveTo>
                    <a:pt x="20044" y="8049"/>
                  </a:moveTo>
                  <a:cubicBezTo>
                    <a:pt x="18820" y="11095"/>
                    <a:pt x="16919" y="13822"/>
                    <a:pt x="14484" y="16024"/>
                  </a:cubicBezTo>
                  <a:lnTo>
                    <a:pt x="0" y="0"/>
                  </a:lnTo>
                  <a:close/>
                </a:path>
              </a:pathLst>
            </a:custGeom>
            <a:noFill/>
            <a:ln w="50800" cap="rnd">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55" name="Arc 23"/>
            <p:cNvSpPr>
              <a:spLocks/>
            </p:cNvSpPr>
            <p:nvPr/>
          </p:nvSpPr>
          <p:spPr bwMode="auto">
            <a:xfrm>
              <a:off x="860" y="2697"/>
              <a:ext cx="395" cy="344"/>
            </a:xfrm>
            <a:custGeom>
              <a:avLst/>
              <a:gdLst>
                <a:gd name="G0" fmla="+- 0 0 0"/>
                <a:gd name="G1" fmla="+- 0 0 0"/>
                <a:gd name="G2" fmla="+- 21600 0 0"/>
                <a:gd name="T0" fmla="*/ 20037 w 20037"/>
                <a:gd name="T1" fmla="*/ 8067 h 18712"/>
                <a:gd name="T2" fmla="*/ 10791 w 20037"/>
                <a:gd name="T3" fmla="*/ 18712 h 18712"/>
                <a:gd name="T4" fmla="*/ 0 w 20037"/>
                <a:gd name="T5" fmla="*/ 0 h 18712"/>
              </a:gdLst>
              <a:ahLst/>
              <a:cxnLst>
                <a:cxn ang="0">
                  <a:pos x="T0" y="T1"/>
                </a:cxn>
                <a:cxn ang="0">
                  <a:pos x="T2" y="T3"/>
                </a:cxn>
                <a:cxn ang="0">
                  <a:pos x="T4" y="T5"/>
                </a:cxn>
              </a:cxnLst>
              <a:rect l="0" t="0" r="r" b="b"/>
              <a:pathLst>
                <a:path w="20037" h="18712" fill="none" extrusionOk="0">
                  <a:moveTo>
                    <a:pt x="20037" y="8067"/>
                  </a:moveTo>
                  <a:cubicBezTo>
                    <a:pt x="18232" y="12549"/>
                    <a:pt x="14976" y="16297"/>
                    <a:pt x="10790" y="18711"/>
                  </a:cubicBezTo>
                </a:path>
                <a:path w="20037" h="18712" stroke="0" extrusionOk="0">
                  <a:moveTo>
                    <a:pt x="20037" y="8067"/>
                  </a:moveTo>
                  <a:cubicBezTo>
                    <a:pt x="18232" y="12549"/>
                    <a:pt x="14976" y="16297"/>
                    <a:pt x="10790" y="18711"/>
                  </a:cubicBezTo>
                  <a:lnTo>
                    <a:pt x="0" y="0"/>
                  </a:lnTo>
                  <a:close/>
                </a:path>
              </a:pathLst>
            </a:custGeom>
            <a:noFill/>
            <a:ln w="50800" cap="rnd">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56" name="Arc 24"/>
            <p:cNvSpPr>
              <a:spLocks/>
            </p:cNvSpPr>
            <p:nvPr/>
          </p:nvSpPr>
          <p:spPr bwMode="auto">
            <a:xfrm>
              <a:off x="800" y="2673"/>
              <a:ext cx="380" cy="347"/>
            </a:xfrm>
            <a:custGeom>
              <a:avLst/>
              <a:gdLst>
                <a:gd name="G0" fmla="+- 20055 0 0"/>
                <a:gd name="G1" fmla="+- 0 0 0"/>
                <a:gd name="G2" fmla="+- 21600 0 0"/>
                <a:gd name="T0" fmla="*/ 5286 w 20055"/>
                <a:gd name="T1" fmla="*/ 15762 h 15762"/>
                <a:gd name="T2" fmla="*/ 0 w 20055"/>
                <a:gd name="T3" fmla="*/ 8024 h 15762"/>
                <a:gd name="T4" fmla="*/ 20055 w 20055"/>
                <a:gd name="T5" fmla="*/ 0 h 15762"/>
              </a:gdLst>
              <a:ahLst/>
              <a:cxnLst>
                <a:cxn ang="0">
                  <a:pos x="T0" y="T1"/>
                </a:cxn>
                <a:cxn ang="0">
                  <a:pos x="T2" y="T3"/>
                </a:cxn>
                <a:cxn ang="0">
                  <a:pos x="T4" y="T5"/>
                </a:cxn>
              </a:cxnLst>
              <a:rect l="0" t="0" r="r" b="b"/>
              <a:pathLst>
                <a:path w="20055" h="15762" fill="none" extrusionOk="0">
                  <a:moveTo>
                    <a:pt x="5286" y="15761"/>
                  </a:moveTo>
                  <a:cubicBezTo>
                    <a:pt x="2979" y="13600"/>
                    <a:pt x="1174" y="10958"/>
                    <a:pt x="0" y="8023"/>
                  </a:cubicBezTo>
                </a:path>
                <a:path w="20055" h="15762" stroke="0" extrusionOk="0">
                  <a:moveTo>
                    <a:pt x="5286" y="15761"/>
                  </a:moveTo>
                  <a:cubicBezTo>
                    <a:pt x="2979" y="13600"/>
                    <a:pt x="1174" y="10958"/>
                    <a:pt x="0" y="8023"/>
                  </a:cubicBezTo>
                  <a:lnTo>
                    <a:pt x="20055" y="0"/>
                  </a:lnTo>
                  <a:close/>
                </a:path>
              </a:pathLst>
            </a:custGeom>
            <a:noFill/>
            <a:ln w="50800" cap="rnd">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57" name="Arc 25"/>
            <p:cNvSpPr>
              <a:spLocks/>
            </p:cNvSpPr>
            <p:nvPr/>
          </p:nvSpPr>
          <p:spPr bwMode="auto">
            <a:xfrm>
              <a:off x="648" y="2697"/>
              <a:ext cx="395" cy="343"/>
            </a:xfrm>
            <a:custGeom>
              <a:avLst/>
              <a:gdLst>
                <a:gd name="G0" fmla="+- 20051 0 0"/>
                <a:gd name="G1" fmla="+- 0 0 0"/>
                <a:gd name="G2" fmla="+- 21600 0 0"/>
                <a:gd name="T0" fmla="*/ 9184 w 20051"/>
                <a:gd name="T1" fmla="*/ 18667 h 18667"/>
                <a:gd name="T2" fmla="*/ 0 w 20051"/>
                <a:gd name="T3" fmla="*/ 8032 h 18667"/>
                <a:gd name="T4" fmla="*/ 20051 w 20051"/>
                <a:gd name="T5" fmla="*/ 0 h 18667"/>
              </a:gdLst>
              <a:ahLst/>
              <a:cxnLst>
                <a:cxn ang="0">
                  <a:pos x="T0" y="T1"/>
                </a:cxn>
                <a:cxn ang="0">
                  <a:pos x="T2" y="T3"/>
                </a:cxn>
                <a:cxn ang="0">
                  <a:pos x="T4" y="T5"/>
                </a:cxn>
              </a:cxnLst>
              <a:rect l="0" t="0" r="r" b="b"/>
              <a:pathLst>
                <a:path w="20051" h="18667" fill="none" extrusionOk="0">
                  <a:moveTo>
                    <a:pt x="9183" y="18667"/>
                  </a:moveTo>
                  <a:cubicBezTo>
                    <a:pt x="5022" y="16244"/>
                    <a:pt x="1790" y="12501"/>
                    <a:pt x="-1" y="8032"/>
                  </a:cubicBezTo>
                </a:path>
                <a:path w="20051" h="18667" stroke="0" extrusionOk="0">
                  <a:moveTo>
                    <a:pt x="9183" y="18667"/>
                  </a:moveTo>
                  <a:cubicBezTo>
                    <a:pt x="5022" y="16244"/>
                    <a:pt x="1790" y="12501"/>
                    <a:pt x="-1" y="8032"/>
                  </a:cubicBezTo>
                  <a:lnTo>
                    <a:pt x="20051" y="0"/>
                  </a:lnTo>
                  <a:close/>
                </a:path>
              </a:pathLst>
            </a:custGeom>
            <a:noFill/>
            <a:ln w="50800" cap="rnd">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58" name="Line 26"/>
            <p:cNvSpPr>
              <a:spLocks noChangeShapeType="1"/>
            </p:cNvSpPr>
            <p:nvPr/>
          </p:nvSpPr>
          <p:spPr bwMode="auto">
            <a:xfrm>
              <a:off x="240" y="1824"/>
              <a:ext cx="1440"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59" name="Line 27"/>
            <p:cNvSpPr>
              <a:spLocks noChangeShapeType="1"/>
            </p:cNvSpPr>
            <p:nvPr/>
          </p:nvSpPr>
          <p:spPr bwMode="auto">
            <a:xfrm>
              <a:off x="240" y="1884"/>
              <a:ext cx="1440"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60" name="Line 28"/>
            <p:cNvSpPr>
              <a:spLocks noChangeShapeType="1"/>
            </p:cNvSpPr>
            <p:nvPr/>
          </p:nvSpPr>
          <p:spPr bwMode="auto">
            <a:xfrm>
              <a:off x="240" y="1945"/>
              <a:ext cx="1440"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grpSp>
          <p:nvGrpSpPr>
            <p:cNvPr id="8" name="Group 29"/>
            <p:cNvGrpSpPr>
              <a:grpSpLocks/>
            </p:cNvGrpSpPr>
            <p:nvPr/>
          </p:nvGrpSpPr>
          <p:grpSpPr bwMode="auto">
            <a:xfrm>
              <a:off x="240" y="2004"/>
              <a:ext cx="475" cy="1079"/>
              <a:chOff x="240" y="2004"/>
              <a:chExt cx="475" cy="1079"/>
            </a:xfrm>
          </p:grpSpPr>
          <p:sp>
            <p:nvSpPr>
              <p:cNvPr id="109" name="Line 30"/>
              <p:cNvSpPr>
                <a:spLocks noChangeShapeType="1"/>
              </p:cNvSpPr>
              <p:nvPr/>
            </p:nvSpPr>
            <p:spPr bwMode="auto">
              <a:xfrm>
                <a:off x="240" y="2004"/>
                <a:ext cx="475"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10" name="Line 31"/>
              <p:cNvSpPr>
                <a:spLocks noChangeShapeType="1"/>
              </p:cNvSpPr>
              <p:nvPr/>
            </p:nvSpPr>
            <p:spPr bwMode="auto">
              <a:xfrm>
                <a:off x="240" y="2064"/>
                <a:ext cx="364"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11" name="Line 32"/>
              <p:cNvSpPr>
                <a:spLocks noChangeShapeType="1"/>
              </p:cNvSpPr>
              <p:nvPr/>
            </p:nvSpPr>
            <p:spPr bwMode="auto">
              <a:xfrm>
                <a:off x="240" y="2124"/>
                <a:ext cx="299"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12" name="Line 33"/>
              <p:cNvSpPr>
                <a:spLocks noChangeShapeType="1"/>
              </p:cNvSpPr>
              <p:nvPr/>
            </p:nvSpPr>
            <p:spPr bwMode="auto">
              <a:xfrm>
                <a:off x="240" y="2185"/>
                <a:ext cx="251"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13" name="Line 34"/>
              <p:cNvSpPr>
                <a:spLocks noChangeShapeType="1"/>
              </p:cNvSpPr>
              <p:nvPr/>
            </p:nvSpPr>
            <p:spPr bwMode="auto">
              <a:xfrm>
                <a:off x="240" y="2244"/>
                <a:ext cx="207"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14" name="Line 35"/>
              <p:cNvSpPr>
                <a:spLocks noChangeShapeType="1"/>
              </p:cNvSpPr>
              <p:nvPr/>
            </p:nvSpPr>
            <p:spPr bwMode="auto">
              <a:xfrm>
                <a:off x="240" y="2304"/>
                <a:ext cx="38"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15" name="Line 36"/>
              <p:cNvSpPr>
                <a:spLocks noChangeShapeType="1"/>
              </p:cNvSpPr>
              <p:nvPr/>
            </p:nvSpPr>
            <p:spPr bwMode="auto">
              <a:xfrm>
                <a:off x="240" y="2364"/>
                <a:ext cx="38"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16" name="Line 37"/>
              <p:cNvSpPr>
                <a:spLocks noChangeShapeType="1"/>
              </p:cNvSpPr>
              <p:nvPr/>
            </p:nvSpPr>
            <p:spPr bwMode="auto">
              <a:xfrm>
                <a:off x="240" y="2424"/>
                <a:ext cx="38"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17" name="Line 38"/>
              <p:cNvSpPr>
                <a:spLocks noChangeShapeType="1"/>
              </p:cNvSpPr>
              <p:nvPr/>
            </p:nvSpPr>
            <p:spPr bwMode="auto">
              <a:xfrm>
                <a:off x="240" y="2484"/>
                <a:ext cx="103"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18" name="Line 39"/>
              <p:cNvSpPr>
                <a:spLocks noChangeShapeType="1"/>
              </p:cNvSpPr>
              <p:nvPr/>
            </p:nvSpPr>
            <p:spPr bwMode="auto">
              <a:xfrm>
                <a:off x="240" y="2544"/>
                <a:ext cx="101"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19" name="Line 40"/>
              <p:cNvSpPr>
                <a:spLocks noChangeShapeType="1"/>
              </p:cNvSpPr>
              <p:nvPr/>
            </p:nvSpPr>
            <p:spPr bwMode="auto">
              <a:xfrm>
                <a:off x="240" y="2604"/>
                <a:ext cx="98"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20" name="Line 41"/>
              <p:cNvSpPr>
                <a:spLocks noChangeShapeType="1"/>
              </p:cNvSpPr>
              <p:nvPr/>
            </p:nvSpPr>
            <p:spPr bwMode="auto">
              <a:xfrm>
                <a:off x="240" y="2664"/>
                <a:ext cx="38"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21" name="Line 42"/>
              <p:cNvSpPr>
                <a:spLocks noChangeShapeType="1"/>
              </p:cNvSpPr>
              <p:nvPr/>
            </p:nvSpPr>
            <p:spPr bwMode="auto">
              <a:xfrm>
                <a:off x="240" y="2724"/>
                <a:ext cx="38"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22" name="Line 43"/>
              <p:cNvSpPr>
                <a:spLocks noChangeShapeType="1"/>
              </p:cNvSpPr>
              <p:nvPr/>
            </p:nvSpPr>
            <p:spPr bwMode="auto">
              <a:xfrm>
                <a:off x="240" y="2784"/>
                <a:ext cx="38"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23" name="Line 44"/>
              <p:cNvSpPr>
                <a:spLocks noChangeShapeType="1"/>
              </p:cNvSpPr>
              <p:nvPr/>
            </p:nvSpPr>
            <p:spPr bwMode="auto">
              <a:xfrm>
                <a:off x="240" y="2844"/>
                <a:ext cx="209"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24" name="Line 45"/>
              <p:cNvSpPr>
                <a:spLocks noChangeShapeType="1"/>
              </p:cNvSpPr>
              <p:nvPr/>
            </p:nvSpPr>
            <p:spPr bwMode="auto">
              <a:xfrm>
                <a:off x="240" y="2904"/>
                <a:ext cx="248"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25" name="Line 46"/>
              <p:cNvSpPr>
                <a:spLocks noChangeShapeType="1"/>
              </p:cNvSpPr>
              <p:nvPr/>
            </p:nvSpPr>
            <p:spPr bwMode="auto">
              <a:xfrm>
                <a:off x="240" y="2964"/>
                <a:ext cx="299"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26" name="Line 47"/>
              <p:cNvSpPr>
                <a:spLocks noChangeShapeType="1"/>
              </p:cNvSpPr>
              <p:nvPr/>
            </p:nvSpPr>
            <p:spPr bwMode="auto">
              <a:xfrm>
                <a:off x="240" y="3024"/>
                <a:ext cx="360"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27" name="Line 48"/>
              <p:cNvSpPr>
                <a:spLocks noChangeShapeType="1"/>
              </p:cNvSpPr>
              <p:nvPr/>
            </p:nvSpPr>
            <p:spPr bwMode="auto">
              <a:xfrm>
                <a:off x="240" y="3083"/>
                <a:ext cx="467"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grpSp>
        <p:sp>
          <p:nvSpPr>
            <p:cNvPr id="62" name="Line 49"/>
            <p:cNvSpPr>
              <a:spLocks noChangeShapeType="1"/>
            </p:cNvSpPr>
            <p:nvPr/>
          </p:nvSpPr>
          <p:spPr bwMode="auto">
            <a:xfrm>
              <a:off x="240" y="3144"/>
              <a:ext cx="1440"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63" name="Line 50"/>
            <p:cNvSpPr>
              <a:spLocks noChangeShapeType="1"/>
            </p:cNvSpPr>
            <p:nvPr/>
          </p:nvSpPr>
          <p:spPr bwMode="auto">
            <a:xfrm>
              <a:off x="240" y="3204"/>
              <a:ext cx="1440"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64" name="Line 51"/>
            <p:cNvSpPr>
              <a:spLocks noChangeShapeType="1"/>
            </p:cNvSpPr>
            <p:nvPr/>
          </p:nvSpPr>
          <p:spPr bwMode="auto">
            <a:xfrm>
              <a:off x="240" y="3264"/>
              <a:ext cx="1440"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65" name="Line 52"/>
            <p:cNvSpPr>
              <a:spLocks noChangeShapeType="1"/>
            </p:cNvSpPr>
            <p:nvPr/>
          </p:nvSpPr>
          <p:spPr bwMode="auto">
            <a:xfrm flipH="1">
              <a:off x="1206" y="2004"/>
              <a:ext cx="474"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66" name="Line 53"/>
            <p:cNvSpPr>
              <a:spLocks noChangeShapeType="1"/>
            </p:cNvSpPr>
            <p:nvPr/>
          </p:nvSpPr>
          <p:spPr bwMode="auto">
            <a:xfrm flipH="1">
              <a:off x="1319" y="2064"/>
              <a:ext cx="361"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67" name="Line 54"/>
            <p:cNvSpPr>
              <a:spLocks noChangeShapeType="1"/>
            </p:cNvSpPr>
            <p:nvPr/>
          </p:nvSpPr>
          <p:spPr bwMode="auto">
            <a:xfrm flipH="1">
              <a:off x="1383" y="2124"/>
              <a:ext cx="297"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77" name="Line 55"/>
            <p:cNvSpPr>
              <a:spLocks noChangeShapeType="1"/>
            </p:cNvSpPr>
            <p:nvPr/>
          </p:nvSpPr>
          <p:spPr bwMode="auto">
            <a:xfrm flipH="1">
              <a:off x="1431" y="2185"/>
              <a:ext cx="249"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94" name="Line 56"/>
            <p:cNvSpPr>
              <a:spLocks noChangeShapeType="1"/>
            </p:cNvSpPr>
            <p:nvPr/>
          </p:nvSpPr>
          <p:spPr bwMode="auto">
            <a:xfrm flipH="1">
              <a:off x="1476" y="2244"/>
              <a:ext cx="204"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95" name="Line 57"/>
            <p:cNvSpPr>
              <a:spLocks noChangeShapeType="1"/>
            </p:cNvSpPr>
            <p:nvPr/>
          </p:nvSpPr>
          <p:spPr bwMode="auto">
            <a:xfrm flipH="1">
              <a:off x="1552" y="2304"/>
              <a:ext cx="128"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96" name="Line 58"/>
            <p:cNvSpPr>
              <a:spLocks noChangeShapeType="1"/>
            </p:cNvSpPr>
            <p:nvPr/>
          </p:nvSpPr>
          <p:spPr bwMode="auto">
            <a:xfrm flipH="1">
              <a:off x="1607" y="2364"/>
              <a:ext cx="73"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97" name="Line 59"/>
            <p:cNvSpPr>
              <a:spLocks noChangeShapeType="1"/>
            </p:cNvSpPr>
            <p:nvPr/>
          </p:nvSpPr>
          <p:spPr bwMode="auto">
            <a:xfrm flipH="1">
              <a:off x="1633" y="2424"/>
              <a:ext cx="47"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98" name="Line 60"/>
            <p:cNvSpPr>
              <a:spLocks noChangeShapeType="1"/>
            </p:cNvSpPr>
            <p:nvPr/>
          </p:nvSpPr>
          <p:spPr bwMode="auto">
            <a:xfrm flipH="1">
              <a:off x="1646" y="2484"/>
              <a:ext cx="34"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99" name="Line 61"/>
            <p:cNvSpPr>
              <a:spLocks noChangeShapeType="1"/>
            </p:cNvSpPr>
            <p:nvPr/>
          </p:nvSpPr>
          <p:spPr bwMode="auto">
            <a:xfrm flipH="1">
              <a:off x="1653" y="2544"/>
              <a:ext cx="27"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00" name="Line 62"/>
            <p:cNvSpPr>
              <a:spLocks noChangeShapeType="1"/>
            </p:cNvSpPr>
            <p:nvPr/>
          </p:nvSpPr>
          <p:spPr bwMode="auto">
            <a:xfrm flipH="1">
              <a:off x="1649" y="2604"/>
              <a:ext cx="31"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01" name="Line 63"/>
            <p:cNvSpPr>
              <a:spLocks noChangeShapeType="1"/>
            </p:cNvSpPr>
            <p:nvPr/>
          </p:nvSpPr>
          <p:spPr bwMode="auto">
            <a:xfrm flipH="1">
              <a:off x="1633" y="2664"/>
              <a:ext cx="47"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02" name="Line 64"/>
            <p:cNvSpPr>
              <a:spLocks noChangeShapeType="1"/>
            </p:cNvSpPr>
            <p:nvPr/>
          </p:nvSpPr>
          <p:spPr bwMode="auto">
            <a:xfrm flipH="1">
              <a:off x="1607" y="2724"/>
              <a:ext cx="73"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03" name="Line 65"/>
            <p:cNvSpPr>
              <a:spLocks noChangeShapeType="1"/>
            </p:cNvSpPr>
            <p:nvPr/>
          </p:nvSpPr>
          <p:spPr bwMode="auto">
            <a:xfrm flipH="1">
              <a:off x="1564" y="2784"/>
              <a:ext cx="116"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04" name="Line 66"/>
            <p:cNvSpPr>
              <a:spLocks noChangeShapeType="1"/>
            </p:cNvSpPr>
            <p:nvPr/>
          </p:nvSpPr>
          <p:spPr bwMode="auto">
            <a:xfrm flipH="1">
              <a:off x="1472" y="2844"/>
              <a:ext cx="208"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05" name="Line 67"/>
            <p:cNvSpPr>
              <a:spLocks noChangeShapeType="1"/>
            </p:cNvSpPr>
            <p:nvPr/>
          </p:nvSpPr>
          <p:spPr bwMode="auto">
            <a:xfrm flipH="1">
              <a:off x="1435" y="2904"/>
              <a:ext cx="245"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06" name="Line 68"/>
            <p:cNvSpPr>
              <a:spLocks noChangeShapeType="1"/>
            </p:cNvSpPr>
            <p:nvPr/>
          </p:nvSpPr>
          <p:spPr bwMode="auto">
            <a:xfrm flipH="1">
              <a:off x="1383" y="2964"/>
              <a:ext cx="297"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07" name="Line 69"/>
            <p:cNvSpPr>
              <a:spLocks noChangeShapeType="1"/>
            </p:cNvSpPr>
            <p:nvPr/>
          </p:nvSpPr>
          <p:spPr bwMode="auto">
            <a:xfrm flipH="1">
              <a:off x="1321" y="3024"/>
              <a:ext cx="359"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sp>
          <p:nvSpPr>
            <p:cNvPr id="108" name="Line 70"/>
            <p:cNvSpPr>
              <a:spLocks noChangeShapeType="1"/>
            </p:cNvSpPr>
            <p:nvPr/>
          </p:nvSpPr>
          <p:spPr bwMode="auto">
            <a:xfrm flipH="1">
              <a:off x="1217" y="3083"/>
              <a:ext cx="463" cy="0"/>
            </a:xfrm>
            <a:prstGeom prst="line">
              <a:avLst/>
            </a:prstGeom>
            <a:noFill/>
            <a:ln w="50800">
              <a:solidFill>
                <a:srgbClr val="000099"/>
              </a:solidFill>
              <a:round/>
              <a:headEnd type="none" w="sm" len="sm"/>
              <a:tailEnd type="none" w="sm" len="sm"/>
            </a:ln>
            <a:effectLst/>
          </p:spPr>
          <p:txBody>
            <a:bodyPr wrap="none" anchor="ctr"/>
            <a:lstStyle/>
            <a:p>
              <a:endParaRPr lang="zh-TW" altLang="en-US" sz="1050">
                <a:solidFill>
                  <a:srgbClr val="000099"/>
                </a:solidFill>
              </a:endParaRPr>
            </a:p>
          </p:txBody>
        </p:sp>
      </p:grpSp>
      <p:grpSp>
        <p:nvGrpSpPr>
          <p:cNvPr id="9" name="群組 195"/>
          <p:cNvGrpSpPr/>
          <p:nvPr/>
        </p:nvGrpSpPr>
        <p:grpSpPr>
          <a:xfrm>
            <a:off x="5436363" y="1741875"/>
            <a:ext cx="935413" cy="1913925"/>
            <a:chOff x="5724128" y="2321783"/>
            <a:chExt cx="1246833" cy="2551112"/>
          </a:xfrm>
        </p:grpSpPr>
        <p:grpSp>
          <p:nvGrpSpPr>
            <p:cNvPr id="10" name="群組 30"/>
            <p:cNvGrpSpPr/>
            <p:nvPr/>
          </p:nvGrpSpPr>
          <p:grpSpPr>
            <a:xfrm>
              <a:off x="6340723" y="2321783"/>
              <a:ext cx="630238" cy="2551112"/>
              <a:chOff x="6340723" y="1962748"/>
              <a:chExt cx="630238" cy="2551112"/>
            </a:xfrm>
          </p:grpSpPr>
          <p:sp>
            <p:nvSpPr>
              <p:cNvPr id="72" name="AutoShape 7"/>
              <p:cNvSpPr>
                <a:spLocks noChangeArrowheads="1"/>
              </p:cNvSpPr>
              <p:nvPr/>
            </p:nvSpPr>
            <p:spPr bwMode="gray">
              <a:xfrm>
                <a:off x="6340723" y="3753448"/>
                <a:ext cx="630238" cy="760412"/>
              </a:xfrm>
              <a:prstGeom prst="can">
                <a:avLst>
                  <a:gd name="adj" fmla="val 21411"/>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en-US" sz="1050"/>
              </a:p>
            </p:txBody>
          </p:sp>
          <p:sp>
            <p:nvSpPr>
              <p:cNvPr id="89" name="AutoShape 24"/>
              <p:cNvSpPr>
                <a:spLocks noChangeArrowheads="1"/>
              </p:cNvSpPr>
              <p:nvPr/>
            </p:nvSpPr>
            <p:spPr bwMode="gray">
              <a:xfrm>
                <a:off x="6340723" y="1962748"/>
                <a:ext cx="630238" cy="1927225"/>
              </a:xfrm>
              <a:prstGeom prst="can">
                <a:avLst>
                  <a:gd name="adj" fmla="val 27960"/>
                </a:avLst>
              </a:prstGeom>
              <a:gradFill rotWithShape="1">
                <a:gsLst>
                  <a:gs pos="0">
                    <a:srgbClr val="F0B728"/>
                  </a:gs>
                  <a:gs pos="50000">
                    <a:srgbClr val="FAE5B2"/>
                  </a:gs>
                  <a:gs pos="100000">
                    <a:srgbClr val="F0B728"/>
                  </a:gs>
                </a:gsLst>
                <a:lin ang="0" scaled="1"/>
              </a:gradFill>
              <a:ln w="9525">
                <a:noFill/>
                <a:round/>
                <a:headEnd/>
                <a:tailEnd/>
              </a:ln>
            </p:spPr>
            <p:txBody>
              <a:bodyPr wrap="none" anchor="ctr"/>
              <a:lstStyle/>
              <a:p>
                <a:endParaRPr lang="zh-CN" altLang="en-US" sz="1050"/>
              </a:p>
            </p:txBody>
          </p:sp>
        </p:grpSp>
        <p:sp>
          <p:nvSpPr>
            <p:cNvPr id="193" name="向右箭號 192"/>
            <p:cNvSpPr/>
            <p:nvPr/>
          </p:nvSpPr>
          <p:spPr bwMode="auto">
            <a:xfrm>
              <a:off x="5724128" y="2780928"/>
              <a:ext cx="500066" cy="1000132"/>
            </a:xfrm>
            <a:prstGeom prst="rightArrow">
              <a:avLst/>
            </a:prstGeom>
            <a:gradFill flip="none" rotWithShape="1">
              <a:gsLst>
                <a:gs pos="0">
                  <a:srgbClr val="CC0000"/>
                </a:gs>
                <a:gs pos="50000">
                  <a:schemeClr val="accent1">
                    <a:tint val="44500"/>
                    <a:satMod val="160000"/>
                  </a:schemeClr>
                </a:gs>
                <a:gs pos="100000">
                  <a:schemeClr val="accent1">
                    <a:tint val="23500"/>
                    <a:satMod val="160000"/>
                  </a:schemeClr>
                </a:gs>
              </a:gsLst>
              <a:lin ang="10800000" scaled="1"/>
              <a:tileRect/>
            </a:gradFill>
            <a:ln w="381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defTabSz="685983" eaLnBrk="0" fontAlgn="base" hangingPunct="0">
                <a:spcBef>
                  <a:spcPct val="0"/>
                </a:spcBef>
                <a:spcAft>
                  <a:spcPct val="0"/>
                </a:spcAft>
              </a:pPr>
              <a:endParaRPr lang="zh-TW" altLang="en-US" sz="1200" b="1">
                <a:latin typeface="Tahoma" pitchFamily="34" charset="0"/>
                <a:cs typeface="Tahoma" pitchFamily="34" charset="0"/>
              </a:endParaRPr>
            </a:p>
          </p:txBody>
        </p:sp>
      </p:grpSp>
      <p:grpSp>
        <p:nvGrpSpPr>
          <p:cNvPr id="11" name="群組 199"/>
          <p:cNvGrpSpPr/>
          <p:nvPr/>
        </p:nvGrpSpPr>
        <p:grpSpPr>
          <a:xfrm>
            <a:off x="4301887" y="3979937"/>
            <a:ext cx="2913932" cy="724525"/>
            <a:chOff x="4211960" y="5304942"/>
            <a:chExt cx="3884044" cy="965735"/>
          </a:xfrm>
        </p:grpSpPr>
        <p:sp>
          <p:nvSpPr>
            <p:cNvPr id="194" name="Text Box 18"/>
            <p:cNvSpPr txBox="1">
              <a:spLocks noChangeArrowheads="1"/>
            </p:cNvSpPr>
            <p:nvPr/>
          </p:nvSpPr>
          <p:spPr bwMode="gray">
            <a:xfrm>
              <a:off x="4211960" y="5877272"/>
              <a:ext cx="3296519" cy="393405"/>
            </a:xfrm>
            <a:prstGeom prst="rect">
              <a:avLst/>
            </a:prstGeom>
            <a:noFill/>
            <a:ln w="9525" algn="ctr">
              <a:noFill/>
              <a:miter lim="800000"/>
              <a:headEnd/>
              <a:tailEnd/>
            </a:ln>
          </p:spPr>
          <p:txBody>
            <a:bodyPr wrap="square">
              <a:spAutoFit/>
            </a:bodyPr>
            <a:lstStyle/>
            <a:p>
              <a:pPr algn="ctr">
                <a:lnSpc>
                  <a:spcPct val="120000"/>
                </a:lnSpc>
              </a:pPr>
              <a:r>
                <a:rPr lang="zh-CN" altLang="en-US" sz="1200" b="1" dirty="0">
                  <a:solidFill>
                    <a:schemeClr val="tx2"/>
                  </a:solidFill>
                  <a:latin typeface="微软雅黑" pitchFamily="34" charset="-122"/>
                  <a:ea typeface="微软雅黑" pitchFamily="34" charset="-122"/>
                </a:rPr>
                <a:t>国际标准（</a:t>
              </a:r>
              <a:r>
                <a:rPr lang="en-US" altLang="zh-CN" sz="1200" b="1" dirty="0">
                  <a:solidFill>
                    <a:schemeClr val="tx2"/>
                  </a:solidFill>
                  <a:latin typeface="微软雅黑" pitchFamily="34" charset="-122"/>
                  <a:ea typeface="微软雅黑" pitchFamily="34" charset="-122"/>
                </a:rPr>
                <a:t>IS</a:t>
              </a:r>
              <a:r>
                <a:rPr lang="zh-CN" altLang="en-US" sz="1200" b="1" dirty="0">
                  <a:solidFill>
                    <a:schemeClr val="tx2"/>
                  </a:solidFill>
                  <a:latin typeface="微软雅黑" pitchFamily="34" charset="-122"/>
                  <a:ea typeface="微软雅黑" pitchFamily="34" charset="-122"/>
                </a:rPr>
                <a:t>）</a:t>
              </a:r>
              <a:endParaRPr lang="en-US" altLang="zh-CN" sz="1200" b="1" dirty="0">
                <a:solidFill>
                  <a:schemeClr val="tx2"/>
                </a:solidFill>
                <a:latin typeface="微软雅黑" pitchFamily="34" charset="-122"/>
                <a:ea typeface="微软雅黑" pitchFamily="34" charset="-122"/>
              </a:endParaRPr>
            </a:p>
          </p:txBody>
        </p:sp>
        <p:cxnSp>
          <p:nvCxnSpPr>
            <p:cNvPr id="195" name="AutoShape 23"/>
            <p:cNvCxnSpPr>
              <a:cxnSpLocks noChangeShapeType="1"/>
              <a:endCxn id="194" idx="0"/>
            </p:cNvCxnSpPr>
            <p:nvPr/>
          </p:nvCxnSpPr>
          <p:spPr bwMode="gray">
            <a:xfrm rot="10800000" flipV="1">
              <a:off x="5860221" y="5304942"/>
              <a:ext cx="2235783" cy="572330"/>
            </a:xfrm>
            <a:prstGeom prst="bentConnector2">
              <a:avLst/>
            </a:prstGeom>
            <a:noFill/>
            <a:ln w="38100">
              <a:solidFill>
                <a:schemeClr val="accent1"/>
              </a:solidFill>
              <a:miter lim="800000"/>
              <a:headEnd/>
              <a:tailEnd/>
            </a:ln>
          </p:spPr>
        </p:cxnSp>
      </p:grpSp>
      <p:pic>
        <p:nvPicPr>
          <p:cNvPr id="128" name="Picture 1"/>
          <p:cNvPicPr>
            <a:picLocks noChangeAspect="1" noChangeArrowheads="1"/>
          </p:cNvPicPr>
          <p:nvPr/>
        </p:nvPicPr>
        <p:blipFill>
          <a:blip r:embed="rId3" cstate="print"/>
          <a:srcRect/>
          <a:stretch>
            <a:fillRect/>
          </a:stretch>
        </p:blipFill>
        <p:spPr bwMode="auto">
          <a:xfrm>
            <a:off x="551376" y="2765303"/>
            <a:ext cx="1280805" cy="1843028"/>
          </a:xfrm>
          <a:prstGeom prst="rect">
            <a:avLst/>
          </a:prstGeom>
          <a:noFill/>
          <a:ln w="9525">
            <a:noFill/>
            <a:miter lim="800000"/>
            <a:headEnd/>
            <a:tailEnd/>
          </a:ln>
          <a:effectLst>
            <a:outerShdw blurRad="50800" dist="38100" dir="2700000" sx="103000" sy="103000" algn="tl" rotWithShape="0">
              <a:schemeClr val="tx2">
                <a:alpha val="40000"/>
              </a:schemeClr>
            </a:outerShdw>
          </a:effectLst>
          <a:scene3d>
            <a:camera prst="orthographicFront"/>
            <a:lightRig rig="threePt" dir="t"/>
          </a:scene3d>
          <a:sp3d>
            <a:bevelT/>
          </a:sp3d>
        </p:spPr>
      </p:pic>
    </p:spTree>
    <p:extLst>
      <p:ext uri="{BB962C8B-B14F-4D97-AF65-F5344CB8AC3E}">
        <p14:creationId xmlns:p14="http://schemas.microsoft.com/office/powerpoint/2010/main" val="3444517279"/>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2263" y="241301"/>
            <a:ext cx="8520112" cy="441034"/>
          </a:xfrm>
          <a:solidFill>
            <a:srgbClr val="FFFF00"/>
          </a:solidFill>
          <a:ln>
            <a:solidFill>
              <a:srgbClr val="FF0000"/>
            </a:solidFill>
          </a:ln>
          <a:effectLst>
            <a:outerShdw blurRad="50800" dist="38100" dir="2700000" sx="102000" sy="102000" algn="tl" rotWithShape="0">
              <a:srgbClr val="FF0000">
                <a:alpha val="40000"/>
              </a:srgbClr>
            </a:outerShdw>
          </a:effectLst>
        </p:spPr>
        <p:txBody>
          <a:bodyPr/>
          <a:lstStyle/>
          <a:p>
            <a:pPr algn="ctr"/>
            <a:r>
              <a:rPr lang="en-US" altLang="zh-TW" dirty="0" smtClean="0">
                <a:solidFill>
                  <a:srgbClr val="000099"/>
                </a:solidFill>
                <a:latin typeface="Microsoft YaHei" pitchFamily="34" charset="-122"/>
                <a:ea typeface="Microsoft YaHei" pitchFamily="34" charset="-122"/>
              </a:rPr>
              <a:t>ISO</a:t>
            </a:r>
            <a:r>
              <a:rPr lang="zh-TW" altLang="en-US" dirty="0" smtClean="0">
                <a:solidFill>
                  <a:srgbClr val="000099"/>
                </a:solidFill>
                <a:latin typeface="Microsoft YaHei" pitchFamily="34" charset="-122"/>
                <a:ea typeface="Microsoft YaHei" pitchFamily="34" charset="-122"/>
              </a:rPr>
              <a:t>于</a:t>
            </a:r>
            <a:r>
              <a:rPr lang="en-US" altLang="zh-TW" b="1" dirty="0" smtClean="0">
                <a:solidFill>
                  <a:srgbClr val="FF0000"/>
                </a:solidFill>
                <a:latin typeface="Microsoft YaHei" pitchFamily="34" charset="-122"/>
                <a:ea typeface="Microsoft YaHei" pitchFamily="34" charset="-122"/>
              </a:rPr>
              <a:t>2018.3.12</a:t>
            </a:r>
            <a:r>
              <a:rPr lang="zh-TW" altLang="en-US" dirty="0" smtClean="0">
                <a:solidFill>
                  <a:srgbClr val="000099"/>
                </a:solidFill>
                <a:latin typeface="Microsoft YaHei" pitchFamily="34" charset="-122"/>
                <a:ea typeface="Microsoft YaHei" pitchFamily="34" charset="-122"/>
              </a:rPr>
              <a:t>发布</a:t>
            </a:r>
            <a:r>
              <a:rPr lang="en-US" altLang="zh-TW" dirty="0" smtClean="0">
                <a:solidFill>
                  <a:srgbClr val="000099"/>
                </a:solidFill>
                <a:latin typeface="Microsoft YaHei" pitchFamily="34" charset="-122"/>
                <a:ea typeface="Microsoft YaHei" pitchFamily="34" charset="-122"/>
              </a:rPr>
              <a:t>ISO 45001 IS</a:t>
            </a:r>
            <a:r>
              <a:rPr lang="zh-TW" altLang="en-US" dirty="0" smtClean="0">
                <a:solidFill>
                  <a:srgbClr val="000099"/>
                </a:solidFill>
                <a:latin typeface="Microsoft YaHei" pitchFamily="34" charset="-122"/>
                <a:ea typeface="Microsoft YaHei" pitchFamily="34" charset="-122"/>
              </a:rPr>
              <a:t>版本</a:t>
            </a:r>
            <a:endParaRPr lang="zh-TW" altLang="en-US" dirty="0">
              <a:solidFill>
                <a:srgbClr val="000099"/>
              </a:solidFill>
              <a:latin typeface="Microsoft YaHei" pitchFamily="34" charset="-122"/>
              <a:ea typeface="Microsoft YaHei" pitchFamily="34" charset="-122"/>
            </a:endParaRPr>
          </a:p>
        </p:txBody>
      </p:sp>
      <p:pic>
        <p:nvPicPr>
          <p:cNvPr id="1391617" name="Picture 1" descr="D:\ABSI\暫時-00(OHS)\45001-8.jpg"/>
          <p:cNvPicPr>
            <a:picLocks noChangeAspect="1" noChangeArrowheads="1"/>
          </p:cNvPicPr>
          <p:nvPr/>
        </p:nvPicPr>
        <p:blipFill>
          <a:blip r:embed="rId2" cstate="print"/>
          <a:srcRect/>
          <a:stretch>
            <a:fillRect/>
          </a:stretch>
        </p:blipFill>
        <p:spPr bwMode="auto">
          <a:xfrm>
            <a:off x="467546" y="1060376"/>
            <a:ext cx="8048033" cy="2001664"/>
          </a:xfrm>
          <a:prstGeom prst="rect">
            <a:avLst/>
          </a:prstGeom>
          <a:noFill/>
        </p:spPr>
      </p:pic>
      <p:sp>
        <p:nvSpPr>
          <p:cNvPr id="12" name="文字方塊 11"/>
          <p:cNvSpPr txBox="1"/>
          <p:nvPr/>
        </p:nvSpPr>
        <p:spPr>
          <a:xfrm>
            <a:off x="690350" y="3220617"/>
            <a:ext cx="3233578" cy="830997"/>
          </a:xfrm>
          <a:prstGeom prst="rect">
            <a:avLst/>
          </a:prstGeom>
          <a:noFill/>
        </p:spPr>
        <p:txBody>
          <a:bodyPr wrap="none" rtlCol="0">
            <a:spAutoFit/>
          </a:bodyPr>
          <a:lstStyle/>
          <a:p>
            <a:r>
              <a:rPr lang="en-US" altLang="zh-TW" sz="2400" b="1" dirty="0">
                <a:solidFill>
                  <a:srgbClr val="FF0000"/>
                </a:solidFill>
                <a:latin typeface="Microsoft YaHei" pitchFamily="34" charset="-122"/>
                <a:ea typeface="Microsoft YaHei" pitchFamily="34" charset="-122"/>
                <a:cs typeface="Tahoma" pitchFamily="34" charset="0"/>
              </a:rPr>
              <a:t>2018.3.12 withdraw</a:t>
            </a:r>
          </a:p>
          <a:p>
            <a:pPr algn="ctr"/>
            <a:r>
              <a:rPr lang="zh-TW" altLang="en-US" sz="2400" b="1" dirty="0">
                <a:solidFill>
                  <a:srgbClr val="FF0000"/>
                </a:solidFill>
                <a:latin typeface="Microsoft YaHei" pitchFamily="34" charset="-122"/>
                <a:ea typeface="Microsoft YaHei" pitchFamily="34" charset="-122"/>
                <a:cs typeface="Tahoma" pitchFamily="34" charset="0"/>
              </a:rPr>
              <a:t>三年转换</a:t>
            </a:r>
          </a:p>
        </p:txBody>
      </p:sp>
      <p:pic>
        <p:nvPicPr>
          <p:cNvPr id="5" name="Picture 1"/>
          <p:cNvPicPr>
            <a:picLocks noChangeAspect="1" noChangeArrowheads="1"/>
          </p:cNvPicPr>
          <p:nvPr/>
        </p:nvPicPr>
        <p:blipFill>
          <a:blip r:embed="rId3" cstate="print"/>
          <a:srcRect/>
          <a:stretch>
            <a:fillRect/>
          </a:stretch>
        </p:blipFill>
        <p:spPr bwMode="auto">
          <a:xfrm>
            <a:off x="6432295" y="2988690"/>
            <a:ext cx="1348707" cy="1940736"/>
          </a:xfrm>
          <a:prstGeom prst="rect">
            <a:avLst/>
          </a:prstGeom>
          <a:noFill/>
          <a:ln w="9525">
            <a:noFill/>
            <a:miter lim="800000"/>
            <a:headEnd/>
            <a:tailEnd/>
          </a:ln>
          <a:effectLst>
            <a:outerShdw blurRad="50800" dist="38100" dir="2700000" sx="103000" sy="103000" algn="tl" rotWithShape="0">
              <a:schemeClr val="tx2">
                <a:alpha val="40000"/>
              </a:schemeClr>
            </a:outerShdw>
          </a:effectLst>
          <a:scene3d>
            <a:camera prst="orthographicFront"/>
            <a:lightRig rig="threePt" dir="t"/>
          </a:scene3d>
          <a:sp3d>
            <a:bevelT/>
          </a:sp3d>
        </p:spPr>
      </p:pic>
    </p:spTree>
    <p:extLst>
      <p:ext uri="{BB962C8B-B14F-4D97-AF65-F5344CB8AC3E}">
        <p14:creationId xmlns:p14="http://schemas.microsoft.com/office/powerpoint/2010/main" val="3833599254"/>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8482" name="Picture 2" descr="「我怕太太」的圖片搜尋結果"/>
          <p:cNvPicPr>
            <a:picLocks noChangeAspect="1" noChangeArrowheads="1"/>
          </p:cNvPicPr>
          <p:nvPr/>
        </p:nvPicPr>
        <p:blipFill>
          <a:blip r:embed="rId2" cstate="print"/>
          <a:srcRect/>
          <a:stretch>
            <a:fillRect/>
          </a:stretch>
        </p:blipFill>
        <p:spPr bwMode="auto">
          <a:xfrm>
            <a:off x="1043609" y="1330406"/>
            <a:ext cx="7165999" cy="2376264"/>
          </a:xfrm>
          <a:prstGeom prst="rect">
            <a:avLst/>
          </a:prstGeom>
          <a:noFill/>
        </p:spPr>
      </p:pic>
      <p:sp>
        <p:nvSpPr>
          <p:cNvPr id="6" name="標題 1"/>
          <p:cNvSpPr>
            <a:spLocks noGrp="1"/>
          </p:cNvSpPr>
          <p:nvPr>
            <p:ph type="title"/>
          </p:nvPr>
        </p:nvSpPr>
        <p:spPr>
          <a:xfrm>
            <a:off x="683568" y="466311"/>
            <a:ext cx="8229600" cy="360363"/>
          </a:xfrm>
        </p:spPr>
        <p:txBody>
          <a:bodyPr>
            <a:normAutofit fontScale="90000"/>
          </a:bodyPr>
          <a:lstStyle/>
          <a:p>
            <a:pPr algn="ctr"/>
            <a:r>
              <a:rPr lang="zh-CN" altLang="en-US" sz="4400" b="1" dirty="0">
                <a:solidFill>
                  <a:srgbClr val="FF0000"/>
                </a:solidFill>
                <a:latin typeface="標楷體" pitchFamily="65" charset="-120"/>
                <a:ea typeface="標楷體" pitchFamily="65" charset="-120"/>
                <a:cs typeface="Tahoma" pitchFamily="34" charset="0"/>
              </a:rPr>
              <a:t>方向决定一切</a:t>
            </a:r>
            <a:r>
              <a:rPr lang="en-US" altLang="zh-TW" sz="4400" b="1" dirty="0">
                <a:solidFill>
                  <a:srgbClr val="FF0000"/>
                </a:solidFill>
                <a:latin typeface="標楷體" pitchFamily="65" charset="-120"/>
                <a:ea typeface="標楷體" pitchFamily="65" charset="-120"/>
                <a:cs typeface="Tahoma" pitchFamily="34" charset="0"/>
              </a:rPr>
              <a:t>!</a:t>
            </a:r>
            <a:endParaRPr lang="zh-TW" altLang="en-US" sz="4400" b="1" dirty="0">
              <a:solidFill>
                <a:srgbClr val="FF0000"/>
              </a:solidFill>
              <a:latin typeface="標楷體" pitchFamily="65" charset="-120"/>
              <a:ea typeface="標楷體" pitchFamily="65" charset="-120"/>
              <a:cs typeface="Tahoma" pitchFamily="34" charset="0"/>
            </a:endParaRPr>
          </a:p>
        </p:txBody>
      </p:sp>
    </p:spTree>
    <p:extLst>
      <p:ext uri="{BB962C8B-B14F-4D97-AF65-F5344CB8AC3E}">
        <p14:creationId xmlns:p14="http://schemas.microsoft.com/office/powerpoint/2010/main" val="1341301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28482"/>
                                        </p:tgtEl>
                                        <p:attrNameLst>
                                          <p:attrName>style.visibility</p:attrName>
                                        </p:attrNameLst>
                                      </p:cBhvr>
                                      <p:to>
                                        <p:strVal val="visible"/>
                                      </p:to>
                                    </p:set>
                                    <p:animEffect transition="in" filter="wipe(up)">
                                      <p:cBhvr>
                                        <p:cTn id="7" dur="1000"/>
                                        <p:tgtEl>
                                          <p:spTgt spid="14284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3" y="52264"/>
            <a:ext cx="6192689" cy="441034"/>
          </a:xfrm>
        </p:spPr>
        <p:txBody>
          <a:bodyPr>
            <a:normAutofit/>
          </a:bodyPr>
          <a:lstStyle/>
          <a:p>
            <a:r>
              <a:rPr lang="en-US" altLang="zh-CN" sz="2000" dirty="0">
                <a:solidFill>
                  <a:srgbClr val="000099"/>
                </a:solidFill>
                <a:latin typeface="微软雅黑" pitchFamily="34" charset="-122"/>
                <a:ea typeface="微软雅黑" pitchFamily="34" charset="-122"/>
              </a:rPr>
              <a:t>ISO 45001</a:t>
            </a:r>
            <a:r>
              <a:rPr lang="zh-TW" altLang="en-US" sz="2000" dirty="0">
                <a:solidFill>
                  <a:srgbClr val="000099"/>
                </a:solidFill>
                <a:latin typeface="微软雅黑" pitchFamily="34" charset="-122"/>
                <a:ea typeface="微软雅黑" pitchFamily="34" charset="-122"/>
              </a:rPr>
              <a:t>新版</a:t>
            </a:r>
            <a:r>
              <a:rPr lang="en-US" altLang="zh-TW" sz="2000" dirty="0">
                <a:solidFill>
                  <a:srgbClr val="000099"/>
                </a:solidFill>
                <a:latin typeface="微软雅黑" pitchFamily="34" charset="-122"/>
                <a:ea typeface="微软雅黑" pitchFamily="34" charset="-122"/>
              </a:rPr>
              <a:t>9</a:t>
            </a:r>
            <a:r>
              <a:rPr lang="zh-CN" altLang="en-US" sz="2000" dirty="0">
                <a:solidFill>
                  <a:srgbClr val="000099"/>
                </a:solidFill>
                <a:latin typeface="微软雅黑" pitchFamily="34" charset="-122"/>
                <a:ea typeface="微软雅黑" pitchFamily="34" charset="-122"/>
              </a:rPr>
              <a:t>个关键</a:t>
            </a:r>
            <a:r>
              <a:rPr lang="zh-TW" altLang="en-US" sz="2000" dirty="0">
                <a:solidFill>
                  <a:srgbClr val="000099"/>
                </a:solidFill>
                <a:latin typeface="微软雅黑" pitchFamily="34" charset="-122"/>
                <a:ea typeface="微软雅黑" pitchFamily="34" charset="-122"/>
              </a:rPr>
              <a:t>变化</a:t>
            </a:r>
            <a:endParaRPr lang="en-GB" sz="2000" dirty="0">
              <a:solidFill>
                <a:srgbClr val="000099"/>
              </a:solidFill>
              <a:latin typeface="微软雅黑" pitchFamily="34" charset="-122"/>
              <a:ea typeface="微软雅黑" pitchFamily="34" charset="-122"/>
            </a:endParaRPr>
          </a:p>
        </p:txBody>
      </p:sp>
      <p:sp>
        <p:nvSpPr>
          <p:cNvPr id="7" name="AutoShape 2"/>
          <p:cNvSpPr>
            <a:spLocks noChangeArrowheads="1"/>
          </p:cNvSpPr>
          <p:nvPr/>
        </p:nvSpPr>
        <p:spPr bwMode="gray">
          <a:xfrm>
            <a:off x="511871" y="484313"/>
            <a:ext cx="8158807" cy="4434928"/>
          </a:xfrm>
          <a:prstGeom prst="roundRect">
            <a:avLst>
              <a:gd name="adj" fmla="val 8856"/>
            </a:avLst>
          </a:prstGeom>
          <a:solidFill>
            <a:schemeClr val="bg1"/>
          </a:solidFill>
          <a:ln w="19050">
            <a:solidFill>
              <a:srgbClr val="FF0000"/>
            </a:solidFill>
            <a:round/>
            <a:headEnd/>
            <a:tailEnd/>
          </a:ln>
          <a:effectLst>
            <a:outerShdw blurRad="50800" dist="38100" dir="2700000" algn="tl" rotWithShape="0">
              <a:prstClr val="black">
                <a:alpha val="40000"/>
              </a:prstClr>
            </a:outerShdw>
          </a:effectLst>
        </p:spPr>
        <p:txBody>
          <a:bodyPr wrap="none" anchor="ctr"/>
          <a:lstStyle/>
          <a:p>
            <a:endParaRPr lang="zh-CN" altLang="en-US"/>
          </a:p>
        </p:txBody>
      </p:sp>
      <p:grpSp>
        <p:nvGrpSpPr>
          <p:cNvPr id="4" name="Group 5"/>
          <p:cNvGrpSpPr>
            <a:grpSpLocks/>
          </p:cNvGrpSpPr>
          <p:nvPr/>
        </p:nvGrpSpPr>
        <p:grpSpPr bwMode="auto">
          <a:xfrm>
            <a:off x="251520" y="466311"/>
            <a:ext cx="596900" cy="465535"/>
            <a:chOff x="892" y="928"/>
            <a:chExt cx="376" cy="391"/>
          </a:xfrm>
        </p:grpSpPr>
        <p:sp>
          <p:nvSpPr>
            <p:cNvPr id="11" name="Oval 6"/>
            <p:cNvSpPr>
              <a:spLocks noChangeArrowheads="1"/>
            </p:cNvSpPr>
            <p:nvPr/>
          </p:nvSpPr>
          <p:spPr bwMode="gray">
            <a:xfrm>
              <a:off x="897" y="948"/>
              <a:ext cx="371" cy="371"/>
            </a:xfrm>
            <a:prstGeom prst="ellipse">
              <a:avLst/>
            </a:prstGeom>
            <a:solidFill>
              <a:schemeClr val="tx1"/>
            </a:solidFill>
            <a:ln w="28575">
              <a:noFill/>
              <a:round/>
              <a:headEnd/>
              <a:tailEnd/>
            </a:ln>
          </p:spPr>
          <p:txBody>
            <a:bodyPr wrap="none" anchor="ctr"/>
            <a:lstStyle/>
            <a:p>
              <a:endParaRPr lang="zh-CN" altLang="en-US"/>
            </a:p>
          </p:txBody>
        </p:sp>
        <p:grpSp>
          <p:nvGrpSpPr>
            <p:cNvPr id="5" name="Group 7"/>
            <p:cNvGrpSpPr>
              <a:grpSpLocks/>
            </p:cNvGrpSpPr>
            <p:nvPr/>
          </p:nvGrpSpPr>
          <p:grpSpPr bwMode="auto">
            <a:xfrm>
              <a:off x="892" y="928"/>
              <a:ext cx="376" cy="376"/>
              <a:chOff x="892" y="928"/>
              <a:chExt cx="376" cy="376"/>
            </a:xfrm>
          </p:grpSpPr>
          <p:sp>
            <p:nvSpPr>
              <p:cNvPr id="13" name="AutoShape 8"/>
              <p:cNvSpPr>
                <a:spLocks noChangeArrowheads="1"/>
              </p:cNvSpPr>
              <p:nvPr/>
            </p:nvSpPr>
            <p:spPr bwMode="gray">
              <a:xfrm>
                <a:off x="892" y="928"/>
                <a:ext cx="376" cy="376"/>
              </a:xfrm>
              <a:custGeom>
                <a:avLst/>
                <a:gdLst>
                  <a:gd name="T0" fmla="*/ 188 w 21600"/>
                  <a:gd name="T1" fmla="*/ 0 h 21600"/>
                  <a:gd name="T2" fmla="*/ 55 w 21600"/>
                  <a:gd name="T3" fmla="*/ 55 h 21600"/>
                  <a:gd name="T4" fmla="*/ 0 w 21600"/>
                  <a:gd name="T5" fmla="*/ 188 h 21600"/>
                  <a:gd name="T6" fmla="*/ 55 w 21600"/>
                  <a:gd name="T7" fmla="*/ 321 h 21600"/>
                  <a:gd name="T8" fmla="*/ 188 w 21600"/>
                  <a:gd name="T9" fmla="*/ 376 h 21600"/>
                  <a:gd name="T10" fmla="*/ 321 w 21600"/>
                  <a:gd name="T11" fmla="*/ 321 h 21600"/>
                  <a:gd name="T12" fmla="*/ 376 w 21600"/>
                  <a:gd name="T13" fmla="*/ 188 h 21600"/>
                  <a:gd name="T14" fmla="*/ 321 w 21600"/>
                  <a:gd name="T15" fmla="*/ 55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tx2"/>
                  </a:gs>
                  <a:gs pos="100000">
                    <a:schemeClr val="bg1"/>
                  </a:gs>
                </a:gsLst>
                <a:path path="rect">
                  <a:fillToRect l="100000" t="100000"/>
                </a:path>
              </a:gradFill>
              <a:ln w="9525">
                <a:noFill/>
                <a:round/>
                <a:headEnd/>
                <a:tailEnd/>
              </a:ln>
              <a:effectLst>
                <a:outerShdw dist="25400" algn="ctr" rotWithShape="0">
                  <a:schemeClr val="bg2"/>
                </a:outerShdw>
              </a:effectLst>
            </p:spPr>
            <p:txBody>
              <a:bodyPr wrap="none" anchor="ctr"/>
              <a:lstStyle/>
              <a:p>
                <a:endParaRPr lang="zh-CN" altLang="en-US"/>
              </a:p>
            </p:txBody>
          </p:sp>
          <p:sp>
            <p:nvSpPr>
              <p:cNvPr id="14" name="Oval 9"/>
              <p:cNvSpPr>
                <a:spLocks noChangeArrowheads="1"/>
              </p:cNvSpPr>
              <p:nvPr/>
            </p:nvSpPr>
            <p:spPr bwMode="gray">
              <a:xfrm>
                <a:off x="979" y="1009"/>
                <a:ext cx="212" cy="212"/>
              </a:xfrm>
              <a:prstGeom prst="ellipse">
                <a:avLst/>
              </a:prstGeom>
              <a:gradFill rotWithShape="1">
                <a:gsLst>
                  <a:gs pos="0">
                    <a:schemeClr val="tx2"/>
                  </a:gs>
                  <a:gs pos="100000">
                    <a:schemeClr val="tx2">
                      <a:gamma/>
                      <a:shade val="46275"/>
                      <a:invGamma/>
                    </a:schemeClr>
                  </a:gs>
                </a:gsLst>
                <a:path path="rect">
                  <a:fillToRect r="100000" b="100000"/>
                </a:path>
              </a:gradFill>
              <a:ln w="9525">
                <a:noFill/>
                <a:round/>
                <a:headEnd/>
                <a:tailEnd/>
              </a:ln>
              <a:effectLst/>
            </p:spPr>
            <p:txBody>
              <a:bodyPr wrap="none" anchor="ctr"/>
              <a:lstStyle/>
              <a:p>
                <a:pPr>
                  <a:defRPr/>
                </a:pPr>
                <a:endParaRPr lang="zh-CN" altLang="en-US"/>
              </a:p>
            </p:txBody>
          </p:sp>
        </p:grpSp>
      </p:grpSp>
      <p:sp>
        <p:nvSpPr>
          <p:cNvPr id="3" name="Content Placeholder 2"/>
          <p:cNvSpPr>
            <a:spLocks noGrp="1"/>
          </p:cNvSpPr>
          <p:nvPr>
            <p:ph idx="1"/>
          </p:nvPr>
        </p:nvSpPr>
        <p:spPr>
          <a:xfrm>
            <a:off x="785786" y="501835"/>
            <a:ext cx="7884891" cy="4607734"/>
          </a:xfrm>
        </p:spPr>
        <p:txBody>
          <a:bodyPr>
            <a:normAutofit fontScale="32500" lnSpcReduction="20000"/>
          </a:bodyPr>
          <a:lstStyle/>
          <a:p>
            <a:pPr marL="457200" indent="-360000">
              <a:lnSpc>
                <a:spcPct val="130000"/>
              </a:lnSpc>
              <a:buFont typeface="+mj-lt"/>
              <a:buAutoNum type="arabicPeriod"/>
            </a:pPr>
            <a:r>
              <a:rPr lang="zh-TW" altLang="en-US" sz="4300" b="1" dirty="0">
                <a:solidFill>
                  <a:srgbClr val="FF0000"/>
                </a:solidFill>
                <a:latin typeface="微软雅黑" pitchFamily="34" charset="-122"/>
                <a:ea typeface="微软雅黑" pitchFamily="34" charset="-122"/>
              </a:rPr>
              <a:t>和</a:t>
            </a:r>
            <a:r>
              <a:rPr lang="en-US" altLang="zh-TW" sz="4300" b="1" dirty="0">
                <a:solidFill>
                  <a:srgbClr val="FF0000"/>
                </a:solidFill>
                <a:latin typeface="微软雅黑" pitchFamily="34" charset="-122"/>
                <a:ea typeface="微软雅黑" pitchFamily="34" charset="-122"/>
              </a:rPr>
              <a:t>ISO9001:2015</a:t>
            </a:r>
            <a:r>
              <a:rPr lang="zh-TW" altLang="en-US" sz="4300" b="1" dirty="0">
                <a:solidFill>
                  <a:srgbClr val="FF0000"/>
                </a:solidFill>
                <a:latin typeface="微软雅黑" pitchFamily="34" charset="-122"/>
                <a:ea typeface="微软雅黑" pitchFamily="34" charset="-122"/>
              </a:rPr>
              <a:t>以及</a:t>
            </a:r>
            <a:r>
              <a:rPr lang="en-US" altLang="zh-TW" sz="4300" b="1" dirty="0">
                <a:solidFill>
                  <a:srgbClr val="FF0000"/>
                </a:solidFill>
                <a:latin typeface="微软雅黑" pitchFamily="34" charset="-122"/>
                <a:ea typeface="微软雅黑" pitchFamily="34" charset="-122"/>
              </a:rPr>
              <a:t>ISO 14001:2015</a:t>
            </a:r>
            <a:r>
              <a:rPr lang="zh-TW" altLang="en-US" sz="4300" b="1" dirty="0">
                <a:solidFill>
                  <a:srgbClr val="FF0000"/>
                </a:solidFill>
                <a:latin typeface="微软雅黑" pitchFamily="34" charset="-122"/>
                <a:ea typeface="微软雅黑" pitchFamily="34" charset="-122"/>
              </a:rPr>
              <a:t>整合</a:t>
            </a:r>
            <a:endParaRPr lang="en-US" altLang="zh-TW" sz="4300" b="1" dirty="0">
              <a:solidFill>
                <a:srgbClr val="FF0000"/>
              </a:solidFill>
              <a:latin typeface="微软雅黑" pitchFamily="34" charset="-122"/>
              <a:ea typeface="微软雅黑" pitchFamily="34" charset="-122"/>
            </a:endParaRPr>
          </a:p>
          <a:p>
            <a:pPr marL="790938" lvl="1" indent="-457200">
              <a:lnSpc>
                <a:spcPct val="130000"/>
              </a:lnSpc>
              <a:spcBef>
                <a:spcPts val="0"/>
              </a:spcBef>
              <a:buFont typeface="+mj-lt"/>
              <a:buAutoNum type="alphaLcParenR"/>
            </a:pPr>
            <a:r>
              <a:rPr lang="zh-CN" altLang="en-US" sz="4300" dirty="0">
                <a:latin typeface="微软雅黑" pitchFamily="34" charset="-122"/>
                <a:ea typeface="微软雅黑" pitchFamily="34" charset="-122"/>
              </a:rPr>
              <a:t>结构上一致，由</a:t>
            </a:r>
            <a:r>
              <a:rPr lang="en-US" altLang="zh-TW" sz="4300" dirty="0">
                <a:solidFill>
                  <a:srgbClr val="FF0000"/>
                </a:solidFill>
                <a:latin typeface="微软雅黑" pitchFamily="34" charset="-122"/>
                <a:ea typeface="微软雅黑" pitchFamily="34" charset="-122"/>
              </a:rPr>
              <a:t>17</a:t>
            </a:r>
            <a:r>
              <a:rPr lang="zh-CN" altLang="en-US" sz="4300" dirty="0">
                <a:solidFill>
                  <a:srgbClr val="FF0000"/>
                </a:solidFill>
                <a:latin typeface="微软雅黑" pitchFamily="34" charset="-122"/>
                <a:ea typeface="微软雅黑" pitchFamily="34" charset="-122"/>
              </a:rPr>
              <a:t>项</a:t>
            </a:r>
            <a:r>
              <a:rPr lang="zh-CN" altLang="en-US" sz="4300" dirty="0">
                <a:latin typeface="微软雅黑" pitchFamily="34" charset="-122"/>
                <a:ea typeface="微软雅黑" pitchFamily="34" charset="-122"/>
              </a:rPr>
              <a:t>条款增加为</a:t>
            </a:r>
            <a:r>
              <a:rPr lang="en-US" altLang="zh-CN" sz="4300" dirty="0">
                <a:solidFill>
                  <a:srgbClr val="FF0000"/>
                </a:solidFill>
                <a:latin typeface="微软雅黑" pitchFamily="34" charset="-122"/>
                <a:ea typeface="微软雅黑" pitchFamily="34" charset="-122"/>
              </a:rPr>
              <a:t>40</a:t>
            </a:r>
            <a:r>
              <a:rPr lang="zh-TW" altLang="en-US" sz="4300" dirty="0">
                <a:solidFill>
                  <a:srgbClr val="FF0000"/>
                </a:solidFill>
                <a:latin typeface="微软雅黑" pitchFamily="34" charset="-122"/>
                <a:ea typeface="微软雅黑" pitchFamily="34" charset="-122"/>
              </a:rPr>
              <a:t>项</a:t>
            </a:r>
            <a:r>
              <a:rPr lang="zh-TW" altLang="en-US" sz="4300" dirty="0">
                <a:latin typeface="微软雅黑" pitchFamily="34" charset="-122"/>
                <a:ea typeface="微软雅黑" pitchFamily="34" charset="-122"/>
              </a:rPr>
              <a:t>条款</a:t>
            </a:r>
            <a:endParaRPr lang="en-US" altLang="zh-TW" sz="4300" dirty="0">
              <a:latin typeface="微软雅黑" pitchFamily="34" charset="-122"/>
              <a:ea typeface="微软雅黑" pitchFamily="34" charset="-122"/>
            </a:endParaRPr>
          </a:p>
          <a:p>
            <a:pPr marL="790938" lvl="1" indent="-457200">
              <a:lnSpc>
                <a:spcPct val="130000"/>
              </a:lnSpc>
              <a:spcBef>
                <a:spcPts val="0"/>
              </a:spcBef>
              <a:buFont typeface="+mj-lt"/>
              <a:buAutoNum type="alphaLcParenR"/>
            </a:pPr>
            <a:r>
              <a:rPr lang="zh-TW" altLang="en-US" sz="4300" dirty="0">
                <a:latin typeface="微软雅黑" pitchFamily="34" charset="-122"/>
                <a:ea typeface="微软雅黑" pitchFamily="34" charset="-122"/>
              </a:rPr>
              <a:t>术语和定义的统一</a:t>
            </a:r>
            <a:endParaRPr lang="en-US" altLang="zh-CN" sz="4300" dirty="0">
              <a:latin typeface="微软雅黑" pitchFamily="34" charset="-122"/>
              <a:ea typeface="微软雅黑" pitchFamily="34" charset="-122"/>
            </a:endParaRPr>
          </a:p>
          <a:p>
            <a:pPr marL="457200" indent="-360000">
              <a:lnSpc>
                <a:spcPct val="130000"/>
              </a:lnSpc>
              <a:spcBef>
                <a:spcPts val="600"/>
              </a:spcBef>
              <a:buFont typeface="+mj-lt"/>
              <a:buAutoNum type="arabicPeriod"/>
            </a:pPr>
            <a:r>
              <a:rPr lang="zh-TW" altLang="en-US" sz="4300" b="1" dirty="0">
                <a:solidFill>
                  <a:srgbClr val="FF0000"/>
                </a:solidFill>
                <a:latin typeface="微软雅黑" pitchFamily="34" charset="-122"/>
                <a:ea typeface="微软雅黑" pitchFamily="34" charset="-122"/>
              </a:rPr>
              <a:t>增加理</a:t>
            </a:r>
            <a:r>
              <a:rPr lang="zh-CN" altLang="en-US" sz="4300" b="1" dirty="0">
                <a:solidFill>
                  <a:srgbClr val="FF0000"/>
                </a:solidFill>
                <a:latin typeface="微软雅黑" pitchFamily="34" charset="-122"/>
                <a:ea typeface="微软雅黑" pitchFamily="34" charset="-122"/>
              </a:rPr>
              <a:t>解组织</a:t>
            </a:r>
            <a:r>
              <a:rPr lang="zh-TW" altLang="en-US" sz="4300" b="1" dirty="0">
                <a:solidFill>
                  <a:srgbClr val="FF0000"/>
                </a:solidFill>
                <a:latin typeface="微软雅黑" pitchFamily="34" charset="-122"/>
                <a:ea typeface="微软雅黑" pitchFamily="34" charset="-122"/>
              </a:rPr>
              <a:t>环境</a:t>
            </a:r>
            <a:endParaRPr lang="en-GB" sz="4300" b="1" dirty="0">
              <a:solidFill>
                <a:srgbClr val="FF0000"/>
              </a:solidFill>
              <a:latin typeface="微软雅黑" pitchFamily="34" charset="-122"/>
              <a:ea typeface="微软雅黑" pitchFamily="34" charset="-122"/>
            </a:endParaRPr>
          </a:p>
          <a:p>
            <a:pPr marL="790938" lvl="1" indent="-457200">
              <a:lnSpc>
                <a:spcPct val="130000"/>
              </a:lnSpc>
              <a:spcBef>
                <a:spcPts val="0"/>
              </a:spcBef>
              <a:buFont typeface="+mj-lt"/>
              <a:buAutoNum type="alphaLcParenR"/>
            </a:pPr>
            <a:r>
              <a:rPr lang="zh-TW" altLang="en-US" sz="4300" dirty="0">
                <a:latin typeface="微软雅黑" pitchFamily="34" charset="-122"/>
                <a:ea typeface="微软雅黑" pitchFamily="34" charset="-122"/>
              </a:rPr>
              <a:t>连结</a:t>
            </a:r>
            <a:r>
              <a:rPr lang="zh-CN" altLang="en-US" sz="4300" dirty="0">
                <a:latin typeface="微软雅黑" pitchFamily="34" charset="-122"/>
                <a:ea typeface="微软雅黑" pitchFamily="34" charset="-122"/>
              </a:rPr>
              <a:t>组织</a:t>
            </a:r>
            <a:r>
              <a:rPr lang="zh-TW" altLang="en-US" sz="4300" dirty="0">
                <a:latin typeface="微软雅黑" pitchFamily="34" charset="-122"/>
                <a:ea typeface="微软雅黑" pitchFamily="34" charset="-122"/>
              </a:rPr>
              <a:t>环境</a:t>
            </a:r>
            <a:r>
              <a:rPr lang="zh-CN" altLang="en-US" sz="4300" dirty="0">
                <a:latin typeface="微软雅黑" pitchFamily="34" charset="-122"/>
                <a:ea typeface="微软雅黑" pitchFamily="34" charset="-122"/>
              </a:rPr>
              <a:t>与</a:t>
            </a:r>
            <a:r>
              <a:rPr lang="en-US" altLang="zh-CN" sz="4300" dirty="0">
                <a:latin typeface="微软雅黑" pitchFamily="34" charset="-122"/>
                <a:ea typeface="微软雅黑" pitchFamily="34" charset="-122"/>
              </a:rPr>
              <a:t>OHS</a:t>
            </a:r>
            <a:r>
              <a:rPr lang="zh-CN" altLang="en-US" sz="4300" dirty="0">
                <a:latin typeface="微软雅黑" pitchFamily="34" charset="-122"/>
                <a:ea typeface="微软雅黑" pitchFamily="34" charset="-122"/>
              </a:rPr>
              <a:t>管理，融入</a:t>
            </a:r>
            <a:r>
              <a:rPr lang="zh-TW" altLang="en-US" sz="4300" dirty="0">
                <a:latin typeface="微软雅黑" pitchFamily="34" charset="-122"/>
                <a:ea typeface="微软雅黑" pitchFamily="34" charset="-122"/>
              </a:rPr>
              <a:t>战略与</a:t>
            </a:r>
            <a:r>
              <a:rPr lang="zh-CN" altLang="en-US" sz="4300" dirty="0">
                <a:latin typeface="微软雅黑" pitchFamily="34" charset="-122"/>
                <a:ea typeface="微软雅黑" pitchFamily="34" charset="-122"/>
              </a:rPr>
              <a:t>营运流程</a:t>
            </a:r>
            <a:endParaRPr lang="en-GB" sz="4300" dirty="0">
              <a:latin typeface="微软雅黑" pitchFamily="34" charset="-122"/>
              <a:ea typeface="微软雅黑" pitchFamily="34" charset="-122"/>
            </a:endParaRPr>
          </a:p>
          <a:p>
            <a:pPr marL="790938" lvl="1" indent="-457200">
              <a:lnSpc>
                <a:spcPct val="130000"/>
              </a:lnSpc>
              <a:spcBef>
                <a:spcPts val="0"/>
              </a:spcBef>
              <a:buFont typeface="+mj-lt"/>
              <a:buAutoNum type="alphaLcParenR"/>
            </a:pPr>
            <a:r>
              <a:rPr lang="zh-CN" altLang="en-US" sz="4300" dirty="0">
                <a:latin typeface="微软雅黑" pitchFamily="34" charset="-122"/>
                <a:ea typeface="微软雅黑" pitchFamily="34" charset="-122"/>
              </a:rPr>
              <a:t>更加强调</a:t>
            </a:r>
            <a:r>
              <a:rPr lang="zh-TW" altLang="en-US" sz="4300" dirty="0">
                <a:latin typeface="微软雅黑" pitchFamily="34" charset="-122"/>
                <a:ea typeface="微软雅黑" pitchFamily="34" charset="-122"/>
              </a:rPr>
              <a:t>相关方</a:t>
            </a:r>
            <a:endParaRPr lang="en-GB" sz="4300" dirty="0">
              <a:solidFill>
                <a:srgbClr val="FF0000"/>
              </a:solidFill>
              <a:latin typeface="微软雅黑" pitchFamily="34" charset="-122"/>
              <a:ea typeface="微软雅黑" pitchFamily="34" charset="-122"/>
            </a:endParaRPr>
          </a:p>
          <a:p>
            <a:pPr marL="457200" indent="-360000">
              <a:lnSpc>
                <a:spcPct val="130000"/>
              </a:lnSpc>
              <a:spcBef>
                <a:spcPts val="600"/>
              </a:spcBef>
              <a:buFont typeface="+mj-lt"/>
              <a:buAutoNum type="arabicPeriod"/>
            </a:pPr>
            <a:r>
              <a:rPr lang="zh-CN" altLang="en-US" sz="4300" b="1" dirty="0">
                <a:solidFill>
                  <a:srgbClr val="FF0000"/>
                </a:solidFill>
                <a:latin typeface="微软雅黑" pitchFamily="34" charset="-122"/>
                <a:ea typeface="微软雅黑" pitchFamily="34" charset="-122"/>
              </a:rPr>
              <a:t>加强</a:t>
            </a:r>
            <a:r>
              <a:rPr lang="zh-TW" altLang="en-US" sz="4300" b="1" dirty="0">
                <a:solidFill>
                  <a:srgbClr val="FF0000"/>
                </a:solidFill>
                <a:latin typeface="微软雅黑" pitchFamily="34" charset="-122"/>
                <a:ea typeface="微软雅黑" pitchFamily="34" charset="-122"/>
              </a:rPr>
              <a:t>风险管理的</a:t>
            </a:r>
            <a:r>
              <a:rPr lang="zh-CN" altLang="en-US" sz="4300" b="1" dirty="0">
                <a:solidFill>
                  <a:srgbClr val="FF0000"/>
                </a:solidFill>
                <a:latin typeface="微软雅黑" pitchFamily="34" charset="-122"/>
                <a:ea typeface="微软雅黑" pitchFamily="34" charset="-122"/>
              </a:rPr>
              <a:t>管理体系</a:t>
            </a:r>
            <a:r>
              <a:rPr lang="zh-TW" altLang="en-US" sz="4300" b="1" dirty="0">
                <a:solidFill>
                  <a:srgbClr val="FF0000"/>
                </a:solidFill>
                <a:latin typeface="微软雅黑" pitchFamily="34" charset="-122"/>
                <a:ea typeface="微软雅黑" pitchFamily="34" charset="-122"/>
              </a:rPr>
              <a:t>策划</a:t>
            </a:r>
            <a:r>
              <a:rPr lang="zh-CN" altLang="en-US" sz="4300" b="1" dirty="0">
                <a:solidFill>
                  <a:srgbClr val="FF0000"/>
                </a:solidFill>
                <a:latin typeface="微软雅黑" pitchFamily="34" charset="-122"/>
                <a:ea typeface="微软雅黑" pitchFamily="34" charset="-122"/>
              </a:rPr>
              <a:t>：</a:t>
            </a:r>
            <a:endParaRPr lang="en-GB" sz="4300" b="1" dirty="0">
              <a:solidFill>
                <a:srgbClr val="FF0000"/>
              </a:solidFill>
              <a:latin typeface="微软雅黑" pitchFamily="34" charset="-122"/>
              <a:ea typeface="微软雅黑" pitchFamily="34" charset="-122"/>
            </a:endParaRPr>
          </a:p>
          <a:p>
            <a:pPr marL="790938" lvl="1" indent="-457200">
              <a:lnSpc>
                <a:spcPct val="130000"/>
              </a:lnSpc>
              <a:spcBef>
                <a:spcPts val="0"/>
              </a:spcBef>
              <a:buFont typeface="+mj-lt"/>
              <a:buAutoNum type="alphaLcParenR"/>
            </a:pPr>
            <a:r>
              <a:rPr lang="zh-TW" altLang="en-US" sz="4300" dirty="0">
                <a:latin typeface="微软雅黑" pitchFamily="34" charset="-122"/>
                <a:ea typeface="微软雅黑" pitchFamily="34" charset="-122"/>
              </a:rPr>
              <a:t>增加</a:t>
            </a:r>
            <a:r>
              <a:rPr lang="en-US" altLang="zh-TW" sz="4300" dirty="0">
                <a:latin typeface="微软雅黑" pitchFamily="34" charset="-122"/>
                <a:ea typeface="微软雅黑" pitchFamily="34" charset="-122"/>
              </a:rPr>
              <a:t>”</a:t>
            </a:r>
            <a:r>
              <a:rPr lang="zh-CN" altLang="en-US" sz="4300" dirty="0">
                <a:solidFill>
                  <a:schemeClr val="tx2"/>
                </a:solidFill>
                <a:latin typeface="微软雅黑" pitchFamily="34" charset="-122"/>
                <a:ea typeface="微软雅黑" pitchFamily="34" charset="-122"/>
              </a:rPr>
              <a:t>社会心理风险</a:t>
            </a:r>
            <a:r>
              <a:rPr lang="en-US" altLang="zh-CN" sz="4300" dirty="0">
                <a:solidFill>
                  <a:schemeClr val="tx2"/>
                </a:solidFill>
                <a:latin typeface="微软雅黑" pitchFamily="34" charset="-122"/>
                <a:ea typeface="微软雅黑" pitchFamily="34" charset="-122"/>
              </a:rPr>
              <a:t>(</a:t>
            </a:r>
            <a:r>
              <a:rPr lang="en-US" altLang="zh-TW" sz="4300" dirty="0">
                <a:solidFill>
                  <a:schemeClr val="tx2"/>
                </a:solidFill>
                <a:latin typeface="微软雅黑" pitchFamily="34" charset="-122"/>
                <a:ea typeface="微软雅黑" pitchFamily="34" charset="-122"/>
              </a:rPr>
              <a:t>psychosocial</a:t>
            </a:r>
            <a:r>
              <a:rPr lang="en-US" altLang="zh-CN" sz="4300" dirty="0">
                <a:solidFill>
                  <a:schemeClr val="tx2"/>
                </a:solidFill>
                <a:latin typeface="微软雅黑" pitchFamily="34" charset="-122"/>
                <a:ea typeface="微软雅黑" pitchFamily="34" charset="-122"/>
              </a:rPr>
              <a:t>)</a:t>
            </a:r>
            <a:r>
              <a:rPr lang="en-US" altLang="zh-TW" sz="4300" dirty="0">
                <a:latin typeface="微软雅黑" pitchFamily="34" charset="-122"/>
                <a:ea typeface="微软雅黑" pitchFamily="34" charset="-122"/>
              </a:rPr>
              <a:t>”</a:t>
            </a:r>
          </a:p>
          <a:p>
            <a:pPr marL="790938" lvl="1" indent="-457200">
              <a:lnSpc>
                <a:spcPct val="130000"/>
              </a:lnSpc>
              <a:spcBef>
                <a:spcPts val="0"/>
              </a:spcBef>
              <a:buFont typeface="+mj-lt"/>
              <a:buAutoNum type="alphaLcParenR"/>
            </a:pPr>
            <a:r>
              <a:rPr lang="zh-TW" altLang="en-US" sz="4300" dirty="0">
                <a:latin typeface="微软雅黑" pitchFamily="34" charset="-122"/>
                <a:ea typeface="微软雅黑" pitchFamily="34" charset="-122"/>
              </a:rPr>
              <a:t>增加</a:t>
            </a:r>
            <a:r>
              <a:rPr lang="en-US" altLang="zh-TW" sz="4300" dirty="0">
                <a:latin typeface="微软雅黑" pitchFamily="34" charset="-122"/>
                <a:ea typeface="微软雅黑" pitchFamily="34" charset="-122"/>
              </a:rPr>
              <a:t>”OHS</a:t>
            </a:r>
            <a:r>
              <a:rPr lang="zh-TW" altLang="en-US" sz="4300" dirty="0">
                <a:latin typeface="微软雅黑" pitchFamily="34" charset="-122"/>
                <a:ea typeface="微软雅黑" pitchFamily="34" charset="-122"/>
              </a:rPr>
              <a:t>风险和</a:t>
            </a:r>
            <a:r>
              <a:rPr lang="zh-CN" altLang="en-US" sz="4300" dirty="0">
                <a:solidFill>
                  <a:schemeClr val="tx2"/>
                </a:solidFill>
                <a:latin typeface="微软雅黑" pitchFamily="34" charset="-122"/>
                <a:ea typeface="微软雅黑" pitchFamily="34" charset="-122"/>
              </a:rPr>
              <a:t>机</a:t>
            </a:r>
            <a:r>
              <a:rPr lang="zh-TW" altLang="en-US" sz="4300" dirty="0">
                <a:solidFill>
                  <a:schemeClr val="tx2"/>
                </a:solidFill>
                <a:latin typeface="微软雅黑" pitchFamily="34" charset="-122"/>
                <a:ea typeface="微软雅黑" pitchFamily="34" charset="-122"/>
              </a:rPr>
              <a:t>遇</a:t>
            </a:r>
            <a:r>
              <a:rPr lang="en-US" altLang="zh-CN" sz="4300" dirty="0">
                <a:latin typeface="微软雅黑" pitchFamily="34" charset="-122"/>
                <a:ea typeface="微软雅黑" pitchFamily="34" charset="-122"/>
              </a:rPr>
              <a:t>”</a:t>
            </a:r>
          </a:p>
          <a:p>
            <a:pPr marL="790938" lvl="1" indent="-457200">
              <a:lnSpc>
                <a:spcPct val="130000"/>
              </a:lnSpc>
              <a:spcBef>
                <a:spcPts val="0"/>
              </a:spcBef>
              <a:buFont typeface="+mj-lt"/>
              <a:buAutoNum type="alphaLcParenR"/>
            </a:pPr>
            <a:r>
              <a:rPr lang="zh-TW" altLang="en-US" sz="4300" u="sng" dirty="0">
                <a:solidFill>
                  <a:srgbClr val="FF0000"/>
                </a:solidFill>
                <a:latin typeface="微软雅黑" pitchFamily="34" charset="-122"/>
                <a:ea typeface="微软雅黑" pitchFamily="34" charset="-122"/>
              </a:rPr>
              <a:t>增加</a:t>
            </a:r>
            <a:r>
              <a:rPr lang="en-US" altLang="zh-TW" sz="4300" u="sng" dirty="0">
                <a:solidFill>
                  <a:srgbClr val="FF0000"/>
                </a:solidFill>
                <a:latin typeface="微软雅黑" pitchFamily="34" charset="-122"/>
                <a:ea typeface="微软雅黑" pitchFamily="34" charset="-122"/>
              </a:rPr>
              <a:t>”OHSMS</a:t>
            </a:r>
            <a:r>
              <a:rPr lang="zh-TW" altLang="en-US" sz="4300" u="sng" dirty="0">
                <a:solidFill>
                  <a:srgbClr val="FF0000"/>
                </a:solidFill>
                <a:latin typeface="微软雅黑" pitchFamily="34" charset="-122"/>
                <a:ea typeface="微软雅黑" pitchFamily="34" charset="-122"/>
              </a:rPr>
              <a:t>风险和</a:t>
            </a:r>
            <a:r>
              <a:rPr lang="zh-CN" altLang="en-US" sz="4300" u="sng" dirty="0">
                <a:solidFill>
                  <a:srgbClr val="FF0000"/>
                </a:solidFill>
                <a:latin typeface="微软雅黑" pitchFamily="34" charset="-122"/>
                <a:ea typeface="微软雅黑" pitchFamily="34" charset="-122"/>
              </a:rPr>
              <a:t>机</a:t>
            </a:r>
            <a:r>
              <a:rPr lang="zh-TW" altLang="en-US" sz="4300" u="sng" dirty="0">
                <a:solidFill>
                  <a:srgbClr val="FF0000"/>
                </a:solidFill>
                <a:latin typeface="微软雅黑" pitchFamily="34" charset="-122"/>
                <a:ea typeface="微软雅黑" pitchFamily="34" charset="-122"/>
              </a:rPr>
              <a:t>遇</a:t>
            </a:r>
            <a:r>
              <a:rPr lang="en-US" altLang="zh-CN" sz="4300" u="sng" dirty="0">
                <a:solidFill>
                  <a:srgbClr val="FF0000"/>
                </a:solidFill>
                <a:latin typeface="微软雅黑" pitchFamily="34" charset="-122"/>
                <a:ea typeface="微软雅黑" pitchFamily="34" charset="-122"/>
              </a:rPr>
              <a:t>”(</a:t>
            </a:r>
            <a:r>
              <a:rPr lang="zh-TW" altLang="en-US" sz="4300" u="sng" dirty="0">
                <a:solidFill>
                  <a:srgbClr val="FF0000"/>
                </a:solidFill>
                <a:latin typeface="微软雅黑" pitchFamily="34" charset="-122"/>
                <a:ea typeface="微软雅黑" pitchFamily="34" charset="-122"/>
              </a:rPr>
              <a:t>多于其他</a:t>
            </a:r>
            <a:r>
              <a:rPr lang="en-US" altLang="zh-TW" sz="4300" u="sng" dirty="0">
                <a:solidFill>
                  <a:srgbClr val="FF0000"/>
                </a:solidFill>
                <a:latin typeface="微软雅黑" pitchFamily="34" charset="-122"/>
                <a:ea typeface="微软雅黑" pitchFamily="34" charset="-122"/>
              </a:rPr>
              <a:t>MS</a:t>
            </a:r>
            <a:r>
              <a:rPr lang="en-US" altLang="zh-CN" sz="4300" u="sng" dirty="0">
                <a:solidFill>
                  <a:srgbClr val="FF0000"/>
                </a:solidFill>
                <a:latin typeface="微软雅黑" pitchFamily="34" charset="-122"/>
                <a:ea typeface="微软雅黑" pitchFamily="34" charset="-122"/>
              </a:rPr>
              <a:t>)</a:t>
            </a:r>
            <a:endParaRPr lang="en-GB" sz="4300" u="sng" dirty="0">
              <a:solidFill>
                <a:srgbClr val="FF0000"/>
              </a:solidFill>
              <a:latin typeface="微软雅黑" pitchFamily="34" charset="-122"/>
              <a:ea typeface="微软雅黑" pitchFamily="34" charset="-122"/>
            </a:endParaRPr>
          </a:p>
          <a:p>
            <a:pPr marL="457200" indent="-360000">
              <a:lnSpc>
                <a:spcPct val="130000"/>
              </a:lnSpc>
              <a:spcBef>
                <a:spcPts val="600"/>
              </a:spcBef>
              <a:buFont typeface="+mj-lt"/>
              <a:buAutoNum type="arabicPeriod"/>
            </a:pPr>
            <a:r>
              <a:rPr lang="zh-CN" altLang="en-US" sz="4300" b="1" dirty="0">
                <a:solidFill>
                  <a:srgbClr val="FF0000"/>
                </a:solidFill>
                <a:latin typeface="微软雅黑" pitchFamily="34" charset="-122"/>
                <a:ea typeface="微软雅黑" pitchFamily="34" charset="-122"/>
              </a:rPr>
              <a:t>强调高层领导力和安全文化</a:t>
            </a:r>
            <a:r>
              <a:rPr lang="en-US" altLang="zh-CN" sz="4300" b="1" dirty="0">
                <a:solidFill>
                  <a:srgbClr val="FF0000"/>
                </a:solidFill>
                <a:latin typeface="微软雅黑" pitchFamily="34" charset="-122"/>
                <a:ea typeface="微软雅黑" pitchFamily="34" charset="-122"/>
              </a:rPr>
              <a:t>(5.1)</a:t>
            </a:r>
            <a:endParaRPr lang="en-US" altLang="zh-TW" sz="4300" b="1" dirty="0">
              <a:solidFill>
                <a:srgbClr val="FF0000"/>
              </a:solidFill>
              <a:latin typeface="微软雅黑" pitchFamily="34" charset="-122"/>
              <a:ea typeface="微软雅黑" pitchFamily="34" charset="-122"/>
            </a:endParaRPr>
          </a:p>
          <a:p>
            <a:pPr marL="457200" indent="-360000">
              <a:lnSpc>
                <a:spcPct val="130000"/>
              </a:lnSpc>
              <a:spcBef>
                <a:spcPts val="600"/>
              </a:spcBef>
              <a:buClr>
                <a:srgbClr val="000099"/>
              </a:buClr>
              <a:buFont typeface="+mj-lt"/>
              <a:buAutoNum type="arabicPeriod"/>
            </a:pPr>
            <a:r>
              <a:rPr lang="zh-TW" altLang="en-US" sz="4300" dirty="0">
                <a:solidFill>
                  <a:srgbClr val="000099"/>
                </a:solidFill>
                <a:latin typeface="微软雅黑" pitchFamily="34" charset="-122"/>
                <a:ea typeface="微软雅黑" pitchFamily="34" charset="-122"/>
              </a:rPr>
              <a:t>增加</a:t>
            </a:r>
            <a:r>
              <a:rPr lang="zh-CN" altLang="en-US" sz="4300" dirty="0">
                <a:solidFill>
                  <a:srgbClr val="000099"/>
                </a:solidFill>
                <a:latin typeface="微软雅黑" pitchFamily="34" charset="-122"/>
                <a:ea typeface="微软雅黑" pitchFamily="34" charset="-122"/>
              </a:rPr>
              <a:t>工作人员的协商和参与</a:t>
            </a:r>
            <a:r>
              <a:rPr lang="en-US" altLang="zh-CN" sz="4300" dirty="0">
                <a:solidFill>
                  <a:srgbClr val="000099"/>
                </a:solidFill>
                <a:latin typeface="微软雅黑" pitchFamily="34" charset="-122"/>
                <a:ea typeface="微软雅黑" pitchFamily="34" charset="-122"/>
              </a:rPr>
              <a:t>(5.4)</a:t>
            </a:r>
            <a:endParaRPr lang="en-US" altLang="zh-CN" sz="4300" dirty="0">
              <a:solidFill>
                <a:srgbClr val="FF0000"/>
              </a:solidFill>
              <a:latin typeface="微软雅黑" pitchFamily="34" charset="-122"/>
              <a:ea typeface="微软雅黑" pitchFamily="34" charset="-122"/>
            </a:endParaRPr>
          </a:p>
          <a:p>
            <a:pPr marL="457200" indent="-360000">
              <a:lnSpc>
                <a:spcPct val="130000"/>
              </a:lnSpc>
              <a:spcBef>
                <a:spcPts val="600"/>
              </a:spcBef>
              <a:buClr>
                <a:srgbClr val="000099"/>
              </a:buClr>
              <a:buFont typeface="+mj-lt"/>
              <a:buAutoNum type="arabicPeriod"/>
            </a:pPr>
            <a:r>
              <a:rPr lang="zh-CN" altLang="en-US" sz="4300" dirty="0">
                <a:solidFill>
                  <a:srgbClr val="000099"/>
                </a:solidFill>
                <a:latin typeface="微软雅黑" pitchFamily="34" charset="-122"/>
                <a:ea typeface="微软雅黑" pitchFamily="34" charset="-122"/>
              </a:rPr>
              <a:t>增加变更管理</a:t>
            </a:r>
            <a:r>
              <a:rPr lang="en-US" altLang="zh-CN" sz="4300" dirty="0">
                <a:solidFill>
                  <a:srgbClr val="000099"/>
                </a:solidFill>
                <a:latin typeface="微软雅黑" pitchFamily="34" charset="-122"/>
                <a:ea typeface="微软雅黑" pitchFamily="34" charset="-122"/>
              </a:rPr>
              <a:t>(8.1.3)</a:t>
            </a:r>
          </a:p>
          <a:p>
            <a:pPr marL="457200" indent="-360000">
              <a:lnSpc>
                <a:spcPct val="130000"/>
              </a:lnSpc>
              <a:spcBef>
                <a:spcPts val="600"/>
              </a:spcBef>
              <a:buClr>
                <a:srgbClr val="000099"/>
              </a:buClr>
              <a:buFont typeface="+mj-lt"/>
              <a:buAutoNum type="arabicPeriod"/>
            </a:pPr>
            <a:r>
              <a:rPr lang="zh-TW" altLang="en-US" sz="4300" dirty="0">
                <a:solidFill>
                  <a:srgbClr val="000099"/>
                </a:solidFill>
                <a:latin typeface="微软雅黑" pitchFamily="34" charset="-122"/>
                <a:ea typeface="微软雅黑" pitchFamily="34" charset="-122"/>
              </a:rPr>
              <a:t>增加</a:t>
            </a:r>
            <a:r>
              <a:rPr lang="zh-CN" altLang="en-US" sz="4300" dirty="0">
                <a:solidFill>
                  <a:srgbClr val="000099"/>
                </a:solidFill>
                <a:latin typeface="微软雅黑" pitchFamily="34" charset="-122"/>
                <a:ea typeface="微软雅黑" pitchFamily="34" charset="-122"/>
              </a:rPr>
              <a:t>采购</a:t>
            </a:r>
            <a:r>
              <a:rPr lang="zh-TW" altLang="en-US" sz="4300" dirty="0">
                <a:solidFill>
                  <a:srgbClr val="000099"/>
                </a:solidFill>
                <a:latin typeface="微软雅黑" pitchFamily="34" charset="-122"/>
                <a:ea typeface="微软雅黑" pitchFamily="34" charset="-122"/>
              </a:rPr>
              <a:t>管理</a:t>
            </a:r>
            <a:r>
              <a:rPr lang="en-US" altLang="zh-TW" sz="4300" dirty="0">
                <a:solidFill>
                  <a:srgbClr val="000099"/>
                </a:solidFill>
                <a:latin typeface="微软雅黑" pitchFamily="34" charset="-122"/>
                <a:ea typeface="微软雅黑" pitchFamily="34" charset="-122"/>
              </a:rPr>
              <a:t>(8.1.4.1)</a:t>
            </a:r>
          </a:p>
          <a:p>
            <a:pPr marL="457200" indent="-360000">
              <a:lnSpc>
                <a:spcPct val="130000"/>
              </a:lnSpc>
              <a:spcBef>
                <a:spcPts val="600"/>
              </a:spcBef>
              <a:buClr>
                <a:srgbClr val="000099"/>
              </a:buClr>
              <a:buFont typeface="+mj-lt"/>
              <a:buAutoNum type="arabicPeriod"/>
            </a:pPr>
            <a:r>
              <a:rPr lang="zh-CN" altLang="en-US" sz="4300" dirty="0">
                <a:solidFill>
                  <a:srgbClr val="000099"/>
                </a:solidFill>
                <a:latin typeface="微软雅黑" pitchFamily="34" charset="-122"/>
                <a:ea typeface="微软雅黑" pitchFamily="34" charset="-122"/>
              </a:rPr>
              <a:t>增加承</a:t>
            </a:r>
            <a:r>
              <a:rPr lang="zh-TW" altLang="en-US" sz="4300" dirty="0">
                <a:solidFill>
                  <a:srgbClr val="000099"/>
                </a:solidFill>
                <a:latin typeface="微软雅黑" pitchFamily="34" charset="-122"/>
                <a:ea typeface="微软雅黑" pitchFamily="34" charset="-122"/>
              </a:rPr>
              <a:t>包</a:t>
            </a:r>
            <a:r>
              <a:rPr lang="zh-CN" altLang="en-US" sz="4300" dirty="0">
                <a:solidFill>
                  <a:srgbClr val="000099"/>
                </a:solidFill>
                <a:latin typeface="微软雅黑" pitchFamily="34" charset="-122"/>
                <a:ea typeface="微软雅黑" pitchFamily="34" charset="-122"/>
              </a:rPr>
              <a:t>商管理</a:t>
            </a:r>
            <a:r>
              <a:rPr lang="en-US" altLang="zh-CN" sz="4300" dirty="0">
                <a:solidFill>
                  <a:srgbClr val="000099"/>
                </a:solidFill>
                <a:latin typeface="微软雅黑" pitchFamily="34" charset="-122"/>
                <a:ea typeface="微软雅黑" pitchFamily="34" charset="-122"/>
              </a:rPr>
              <a:t>(8.1.</a:t>
            </a:r>
            <a:r>
              <a:rPr lang="en-US" altLang="zh-TW" sz="4300" dirty="0">
                <a:solidFill>
                  <a:srgbClr val="000099"/>
                </a:solidFill>
                <a:latin typeface="微软雅黑" pitchFamily="34" charset="-122"/>
                <a:ea typeface="微软雅黑" pitchFamily="34" charset="-122"/>
              </a:rPr>
              <a:t>4.2</a:t>
            </a:r>
            <a:r>
              <a:rPr lang="en-US" altLang="zh-CN" sz="4300" dirty="0">
                <a:solidFill>
                  <a:srgbClr val="000099"/>
                </a:solidFill>
                <a:latin typeface="微软雅黑" pitchFamily="34" charset="-122"/>
                <a:ea typeface="微软雅黑" pitchFamily="34" charset="-122"/>
              </a:rPr>
              <a:t>)</a:t>
            </a:r>
            <a:endParaRPr lang="en-US" altLang="zh-TW" sz="4300" dirty="0">
              <a:solidFill>
                <a:srgbClr val="000099"/>
              </a:solidFill>
              <a:latin typeface="微软雅黑" pitchFamily="34" charset="-122"/>
              <a:ea typeface="微软雅黑" pitchFamily="34" charset="-122"/>
            </a:endParaRPr>
          </a:p>
          <a:p>
            <a:pPr marL="457200" indent="-360000">
              <a:lnSpc>
                <a:spcPct val="130000"/>
              </a:lnSpc>
              <a:spcBef>
                <a:spcPts val="600"/>
              </a:spcBef>
              <a:buClr>
                <a:srgbClr val="000099"/>
              </a:buClr>
              <a:buFont typeface="+mj-lt"/>
              <a:buAutoNum type="arabicPeriod"/>
            </a:pPr>
            <a:r>
              <a:rPr lang="zh-CN" altLang="en-US" sz="4300" dirty="0">
                <a:solidFill>
                  <a:srgbClr val="000099"/>
                </a:solidFill>
                <a:latin typeface="微软雅黑" pitchFamily="34" charset="-122"/>
                <a:ea typeface="微软雅黑" pitchFamily="34" charset="-122"/>
              </a:rPr>
              <a:t>增加</a:t>
            </a:r>
            <a:r>
              <a:rPr lang="zh-TW" altLang="en-US" sz="4300" dirty="0">
                <a:solidFill>
                  <a:srgbClr val="000099"/>
                </a:solidFill>
                <a:latin typeface="微软雅黑" pitchFamily="34" charset="-122"/>
                <a:ea typeface="微软雅黑" pitchFamily="34" charset="-122"/>
              </a:rPr>
              <a:t>外包</a:t>
            </a:r>
            <a:r>
              <a:rPr lang="zh-CN" altLang="en-US" sz="4300" dirty="0">
                <a:solidFill>
                  <a:srgbClr val="000099"/>
                </a:solidFill>
                <a:latin typeface="微软雅黑" pitchFamily="34" charset="-122"/>
                <a:ea typeface="微软雅黑" pitchFamily="34" charset="-122"/>
              </a:rPr>
              <a:t>管理</a:t>
            </a:r>
            <a:r>
              <a:rPr lang="en-US" altLang="zh-CN" sz="4300" dirty="0">
                <a:solidFill>
                  <a:srgbClr val="000099"/>
                </a:solidFill>
                <a:latin typeface="微软雅黑" pitchFamily="34" charset="-122"/>
                <a:ea typeface="微软雅黑" pitchFamily="34" charset="-122"/>
              </a:rPr>
              <a:t>(8.1.</a:t>
            </a:r>
            <a:r>
              <a:rPr lang="en-US" altLang="zh-TW" sz="4300" dirty="0">
                <a:solidFill>
                  <a:srgbClr val="000099"/>
                </a:solidFill>
                <a:latin typeface="微软雅黑" pitchFamily="34" charset="-122"/>
                <a:ea typeface="微软雅黑" pitchFamily="34" charset="-122"/>
              </a:rPr>
              <a:t>4.3</a:t>
            </a:r>
            <a:r>
              <a:rPr lang="en-US" altLang="zh-CN" sz="4300" dirty="0">
                <a:solidFill>
                  <a:srgbClr val="000099"/>
                </a:solidFill>
                <a:latin typeface="微软雅黑" pitchFamily="34" charset="-122"/>
                <a:ea typeface="微软雅黑" pitchFamily="34" charset="-122"/>
              </a:rPr>
              <a:t>)</a:t>
            </a:r>
            <a:endParaRPr lang="en-GB" sz="2800" dirty="0">
              <a:solidFill>
                <a:srgbClr val="000099"/>
              </a:solidFill>
              <a:latin typeface="微软雅黑" pitchFamily="34" charset="-122"/>
              <a:ea typeface="微软雅黑" pitchFamily="34" charset="-122"/>
            </a:endParaRPr>
          </a:p>
          <a:p>
            <a:pPr marL="457200" indent="-360000">
              <a:lnSpc>
                <a:spcPct val="130000"/>
              </a:lnSpc>
              <a:buFont typeface="+mj-lt"/>
              <a:buAutoNum type="arabicPeriod"/>
            </a:pPr>
            <a:endParaRPr lang="en-GB" dirty="0">
              <a:latin typeface="微软雅黑" pitchFamily="34" charset="-122"/>
              <a:ea typeface="微软雅黑" pitchFamily="34" charset="-122"/>
            </a:endParaRPr>
          </a:p>
          <a:p>
            <a:pPr marL="693738" lvl="1" indent="-457200">
              <a:buFont typeface="+mj-lt"/>
              <a:buAutoNum type="arabicPeriod"/>
            </a:pPr>
            <a:endParaRPr lang="en-GB" dirty="0" smtClean="0"/>
          </a:p>
          <a:p>
            <a:pPr marL="457200" indent="-457200">
              <a:buFont typeface="+mj-lt"/>
              <a:buAutoNum type="arabicPeriod"/>
            </a:pPr>
            <a:endParaRPr lang="en-GB" dirty="0" smtClean="0"/>
          </a:p>
          <a:p>
            <a:pPr marL="457200" indent="-457200">
              <a:buFont typeface="+mj-lt"/>
              <a:buAutoNum type="arabicPeriod"/>
            </a:pPr>
            <a:endParaRPr lang="en-GB" dirty="0"/>
          </a:p>
        </p:txBody>
      </p:sp>
      <p:sp>
        <p:nvSpPr>
          <p:cNvPr id="6" name="Trapezoid 5"/>
          <p:cNvSpPr/>
          <p:nvPr/>
        </p:nvSpPr>
        <p:spPr bwMode="auto">
          <a:xfrm>
            <a:off x="6584804" y="898358"/>
            <a:ext cx="2019644" cy="1341600"/>
          </a:xfrm>
          <a:prstGeom prst="trapezoid">
            <a:avLst/>
          </a:prstGeom>
          <a:blipFill>
            <a:blip r:embed="rId3" cstate="print"/>
            <a:stretch>
              <a:fillRect l="10000" t="-7000" b="12000"/>
            </a:stretch>
          </a:blipFill>
          <a:ln w="38100"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endParaRPr lang="en-GB" sz="1600" b="1" dirty="0">
              <a:latin typeface="Tahoma" pitchFamily="34" charset="0"/>
              <a:cs typeface="Tahoma" pitchFamily="34" charset="0"/>
            </a:endParaRPr>
          </a:p>
        </p:txBody>
      </p:sp>
      <p:pic>
        <p:nvPicPr>
          <p:cNvPr id="576513" name="Picture 1" descr="D:\ABSI\暫時-00(OHS)\no change-13.jpg"/>
          <p:cNvPicPr>
            <a:picLocks noChangeAspect="1" noChangeArrowheads="1"/>
          </p:cNvPicPr>
          <p:nvPr/>
        </p:nvPicPr>
        <p:blipFill>
          <a:blip r:embed="rId4" cstate="print"/>
          <a:srcRect/>
          <a:stretch>
            <a:fillRect/>
          </a:stretch>
        </p:blipFill>
        <p:spPr bwMode="auto">
          <a:xfrm>
            <a:off x="6508948" y="2464533"/>
            <a:ext cx="2095500" cy="1045845"/>
          </a:xfrm>
          <a:prstGeom prst="rect">
            <a:avLst/>
          </a:prstGeom>
          <a:noFill/>
        </p:spPr>
      </p:pic>
      <p:grpSp>
        <p:nvGrpSpPr>
          <p:cNvPr id="8" name="群組 15"/>
          <p:cNvGrpSpPr/>
          <p:nvPr/>
        </p:nvGrpSpPr>
        <p:grpSpPr>
          <a:xfrm>
            <a:off x="4044795" y="3408372"/>
            <a:ext cx="2709982" cy="1459539"/>
            <a:chOff x="4283968" y="5085184"/>
            <a:chExt cx="2709982" cy="1368152"/>
          </a:xfrm>
        </p:grpSpPr>
        <p:sp>
          <p:nvSpPr>
            <p:cNvPr id="12" name="右大括弧 11"/>
            <p:cNvSpPr/>
            <p:nvPr/>
          </p:nvSpPr>
          <p:spPr bwMode="auto">
            <a:xfrm>
              <a:off x="4283968" y="5085184"/>
              <a:ext cx="504056" cy="1368152"/>
            </a:xfrm>
            <a:prstGeom prst="rightBrace">
              <a:avLst>
                <a:gd name="adj1" fmla="val 8333"/>
                <a:gd name="adj2" fmla="val 51114"/>
              </a:avLst>
            </a:prstGeom>
            <a:noFill/>
            <a:ln w="38100" cap="flat" cmpd="sng" algn="ctr">
              <a:solidFill>
                <a:srgbClr val="FF0000"/>
              </a:solidFill>
              <a:prstDash val="solid"/>
              <a:round/>
              <a:headEnd type="none" w="med" len="med"/>
              <a:tailEnd type="none" w="med" len="med"/>
            </a:ln>
            <a:effectLst/>
          </p:spPr>
          <p:txBody>
            <a:bodyPr rtlCol="0" anchor="ctr"/>
            <a:lstStyle/>
            <a:p>
              <a:pPr algn="ctr"/>
              <a:endParaRPr lang="zh-TW" altLang="en-US"/>
            </a:p>
          </p:txBody>
        </p:sp>
        <p:sp>
          <p:nvSpPr>
            <p:cNvPr id="15" name="文字方塊 14"/>
            <p:cNvSpPr txBox="1"/>
            <p:nvPr/>
          </p:nvSpPr>
          <p:spPr>
            <a:xfrm>
              <a:off x="4860032" y="5589240"/>
              <a:ext cx="2133918" cy="317356"/>
            </a:xfrm>
            <a:prstGeom prst="rect">
              <a:avLst/>
            </a:prstGeom>
            <a:noFill/>
          </p:spPr>
          <p:txBody>
            <a:bodyPr wrap="none" rtlCol="0">
              <a:spAutoFit/>
            </a:bodyPr>
            <a:lstStyle/>
            <a:p>
              <a:r>
                <a:rPr lang="zh-TW" altLang="en-US" sz="1600" dirty="0">
                  <a:solidFill>
                    <a:schemeClr val="tx2"/>
                  </a:solidFill>
                  <a:latin typeface="Microsoft YaHei" pitchFamily="34" charset="-122"/>
                  <a:ea typeface="Microsoft YaHei" pitchFamily="34" charset="-122"/>
                  <a:cs typeface="Tahoma" pitchFamily="34" charset="0"/>
                </a:rPr>
                <a:t>多於</a:t>
              </a:r>
              <a:r>
                <a:rPr lang="en-US" altLang="zh-TW" sz="1600" dirty="0">
                  <a:solidFill>
                    <a:schemeClr val="tx2"/>
                  </a:solidFill>
                  <a:latin typeface="Microsoft YaHei" pitchFamily="34" charset="-122"/>
                  <a:ea typeface="Microsoft YaHei" pitchFamily="34" charset="-122"/>
                  <a:cs typeface="Tahoma" pitchFamily="34" charset="0"/>
                </a:rPr>
                <a:t>ISO 14001:2015</a:t>
              </a:r>
              <a:endParaRPr lang="zh-TW" altLang="en-US" sz="1600" dirty="0">
                <a:solidFill>
                  <a:schemeClr val="tx2"/>
                </a:solidFill>
                <a:latin typeface="Microsoft YaHei" pitchFamily="34" charset="-122"/>
                <a:ea typeface="Microsoft YaHei" pitchFamily="34" charset="-122"/>
                <a:cs typeface="Tahoma" pitchFamily="34" charset="0"/>
              </a:endParaRPr>
            </a:p>
          </p:txBody>
        </p:sp>
      </p:grpSp>
    </p:spTree>
    <p:extLst>
      <p:ext uri="{BB962C8B-B14F-4D97-AF65-F5344CB8AC3E}">
        <p14:creationId xmlns:p14="http://schemas.microsoft.com/office/powerpoint/2010/main" val="1047729867"/>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7746" name="Rectangle 2"/>
          <p:cNvSpPr>
            <a:spLocks noChangeArrowheads="1"/>
          </p:cNvSpPr>
          <p:nvPr/>
        </p:nvSpPr>
        <p:spPr bwMode="auto">
          <a:xfrm>
            <a:off x="2909890" y="509192"/>
            <a:ext cx="1417055" cy="462307"/>
          </a:xfrm>
          <a:prstGeom prst="rect">
            <a:avLst/>
          </a:prstGeom>
          <a:noFill/>
          <a:ln w="9525">
            <a:noFill/>
            <a:miter lim="800000"/>
            <a:headEnd/>
            <a:tailEnd/>
          </a:ln>
          <a:effectLst/>
        </p:spPr>
        <p:txBody>
          <a:bodyPr wrap="none" lIns="92075" tIns="46038" rIns="92075" bIns="46038">
            <a:spAutoFit/>
          </a:bodyPr>
          <a:lstStyle/>
          <a:p>
            <a:pPr defTabSz="762000"/>
            <a:r>
              <a:rPr kumimoji="1" lang="zh-TW" altLang="en-US" sz="2400" dirty="0">
                <a:solidFill>
                  <a:srgbClr val="FF0000"/>
                </a:solidFill>
                <a:effectLst>
                  <a:outerShdw blurRad="38100" dist="38100" dir="2700000" algn="tl">
                    <a:srgbClr val="C0C0C0"/>
                  </a:outerShdw>
                </a:effectLst>
                <a:latin typeface="Microsoft YaHei" pitchFamily="34" charset="-122"/>
                <a:ea typeface="Microsoft YaHei" pitchFamily="34" charset="-122"/>
              </a:rPr>
              <a:t>持续改进</a:t>
            </a:r>
            <a:endParaRPr kumimoji="1" lang="zh-TW" altLang="en-US" sz="2000" dirty="0">
              <a:solidFill>
                <a:srgbClr val="FF0000"/>
              </a:solidFill>
              <a:latin typeface="Microsoft YaHei" pitchFamily="34" charset="-122"/>
              <a:ea typeface="Microsoft YaHei" pitchFamily="34" charset="-122"/>
            </a:endParaRPr>
          </a:p>
        </p:txBody>
      </p:sp>
      <p:sp>
        <p:nvSpPr>
          <p:cNvPr id="2847747" name="Rectangle 3"/>
          <p:cNvSpPr>
            <a:spLocks noChangeArrowheads="1"/>
          </p:cNvSpPr>
          <p:nvPr/>
        </p:nvSpPr>
        <p:spPr bwMode="auto">
          <a:xfrm>
            <a:off x="395288" y="2360613"/>
            <a:ext cx="3097212" cy="1477970"/>
          </a:xfrm>
          <a:prstGeom prst="rect">
            <a:avLst/>
          </a:prstGeom>
          <a:noFill/>
          <a:ln w="57150">
            <a:solidFill>
              <a:schemeClr val="tx2"/>
            </a:solidFill>
            <a:miter lim="800000"/>
            <a:headEnd/>
            <a:tailEnd/>
          </a:ln>
          <a:effectLst/>
        </p:spPr>
        <p:txBody>
          <a:bodyPr lIns="92075" tIns="46038" rIns="92075" bIns="46038">
            <a:spAutoFit/>
          </a:bodyPr>
          <a:lstStyle/>
          <a:p>
            <a:pPr marL="449263" indent="-449263" defTabSz="762000"/>
            <a:r>
              <a:rPr kumimoji="1" lang="en-US" altLang="zh-TW" sz="1800" dirty="0">
                <a:solidFill>
                  <a:srgbClr val="000099"/>
                </a:solidFill>
                <a:ea typeface="標楷體" pitchFamily="65" charset="-120"/>
              </a:rPr>
              <a:t>4.5</a:t>
            </a:r>
            <a:r>
              <a:rPr kumimoji="1" lang="zh-TW" altLang="en-US" sz="1800" b="1" dirty="0">
                <a:solidFill>
                  <a:srgbClr val="000099"/>
                </a:solidFill>
                <a:ea typeface="標楷體" pitchFamily="65" charset="-120"/>
              </a:rPr>
              <a:t> </a:t>
            </a:r>
            <a:r>
              <a:rPr lang="zh-CN" altLang="en-US" sz="1800" dirty="0">
                <a:solidFill>
                  <a:srgbClr val="000099"/>
                </a:solidFill>
                <a:latin typeface="Microsoft YaHei" pitchFamily="34" charset="-122"/>
                <a:ea typeface="Microsoft YaHei" pitchFamily="34" charset="-122"/>
              </a:rPr>
              <a:t>检查</a:t>
            </a:r>
            <a:endParaRPr kumimoji="1" lang="zh-TW" altLang="en-US" sz="1800" dirty="0">
              <a:solidFill>
                <a:srgbClr val="000099"/>
              </a:solidFill>
              <a:latin typeface="Microsoft YaHei" pitchFamily="34" charset="-122"/>
              <a:ea typeface="Microsoft YaHei" pitchFamily="34" charset="-122"/>
            </a:endParaRPr>
          </a:p>
          <a:p>
            <a:pPr marL="449263" indent="-449263" defTabSz="762000"/>
            <a:r>
              <a:rPr kumimoji="1" lang="en-US" altLang="zh-TW" sz="1200" dirty="0">
                <a:latin typeface="Microsoft YaHei" pitchFamily="34" charset="-122"/>
                <a:ea typeface="Microsoft YaHei" pitchFamily="34" charset="-122"/>
              </a:rPr>
              <a:t>4.5.1</a:t>
            </a:r>
            <a:r>
              <a:rPr kumimoji="1" lang="zh-TW" altLang="en-US" sz="1200" dirty="0">
                <a:latin typeface="Microsoft YaHei" pitchFamily="34" charset="-122"/>
                <a:ea typeface="Microsoft YaHei" pitchFamily="34" charset="-122"/>
              </a:rPr>
              <a:t> </a:t>
            </a:r>
            <a:r>
              <a:rPr lang="zh-CN" altLang="en-US" sz="1200" dirty="0">
                <a:latin typeface="Microsoft YaHei" pitchFamily="34" charset="-122"/>
                <a:ea typeface="Microsoft YaHei" pitchFamily="34" charset="-122"/>
              </a:rPr>
              <a:t>绩效测量和监视</a:t>
            </a:r>
            <a:endParaRPr kumimoji="1" lang="zh-TW" altLang="en-US" sz="1200" dirty="0">
              <a:latin typeface="Microsoft YaHei" pitchFamily="34" charset="-122"/>
              <a:ea typeface="Microsoft YaHei" pitchFamily="34" charset="-122"/>
            </a:endParaRPr>
          </a:p>
          <a:p>
            <a:pPr marL="449263" indent="-449263" defTabSz="762000"/>
            <a:r>
              <a:rPr kumimoji="1" lang="en-US" altLang="zh-TW" sz="1200" dirty="0">
                <a:solidFill>
                  <a:srgbClr val="003300"/>
                </a:solidFill>
                <a:latin typeface="Microsoft YaHei" pitchFamily="34" charset="-122"/>
                <a:ea typeface="Microsoft YaHei" pitchFamily="34" charset="-122"/>
              </a:rPr>
              <a:t>4.5.2</a:t>
            </a:r>
            <a:r>
              <a:rPr kumimoji="1" lang="zh-TW" altLang="en-US" sz="1200" dirty="0">
                <a:solidFill>
                  <a:srgbClr val="003300"/>
                </a:solidFill>
                <a:latin typeface="Microsoft YaHei" pitchFamily="34" charset="-122"/>
                <a:ea typeface="Microsoft YaHei" pitchFamily="34" charset="-122"/>
              </a:rPr>
              <a:t> </a:t>
            </a:r>
            <a:r>
              <a:rPr lang="zh-CN" altLang="en-US" sz="1200" dirty="0">
                <a:latin typeface="Microsoft YaHei" pitchFamily="34" charset="-122"/>
                <a:ea typeface="Microsoft YaHei" pitchFamily="34" charset="-122"/>
              </a:rPr>
              <a:t>合规性评价</a:t>
            </a:r>
            <a:endParaRPr kumimoji="1" lang="zh-TW" altLang="en-US" sz="1200" dirty="0">
              <a:solidFill>
                <a:srgbClr val="003300"/>
              </a:solidFill>
              <a:latin typeface="Microsoft YaHei" pitchFamily="34" charset="-122"/>
              <a:ea typeface="Microsoft YaHei" pitchFamily="34" charset="-122"/>
            </a:endParaRPr>
          </a:p>
          <a:p>
            <a:pPr marL="358775" indent="-358775" defTabSz="762000"/>
            <a:r>
              <a:rPr kumimoji="1" lang="en-US" altLang="zh-TW" sz="1200" dirty="0">
                <a:solidFill>
                  <a:srgbClr val="003300"/>
                </a:solidFill>
                <a:latin typeface="Microsoft YaHei" pitchFamily="34" charset="-122"/>
                <a:ea typeface="Microsoft YaHei" pitchFamily="34" charset="-122"/>
              </a:rPr>
              <a:t>4.5.3</a:t>
            </a:r>
            <a:r>
              <a:rPr kumimoji="1" lang="zh-TW" altLang="en-US" sz="1200" dirty="0">
                <a:solidFill>
                  <a:srgbClr val="003300"/>
                </a:solidFill>
                <a:latin typeface="Microsoft YaHei" pitchFamily="34" charset="-122"/>
                <a:ea typeface="Microsoft YaHei" pitchFamily="34" charset="-122"/>
              </a:rPr>
              <a:t> </a:t>
            </a:r>
            <a:r>
              <a:rPr lang="zh-CN" altLang="en-US" sz="1200" dirty="0">
                <a:latin typeface="Microsoft YaHei" pitchFamily="34" charset="-122"/>
                <a:ea typeface="Microsoft YaHei" pitchFamily="34" charset="-122"/>
              </a:rPr>
              <a:t>事件调查、不符合、纠正措施和预防措施</a:t>
            </a:r>
            <a:endParaRPr kumimoji="1" lang="zh-TW" altLang="en-US" sz="1200" dirty="0">
              <a:solidFill>
                <a:srgbClr val="003300"/>
              </a:solidFill>
              <a:latin typeface="Microsoft YaHei" pitchFamily="34" charset="-122"/>
              <a:ea typeface="Microsoft YaHei" pitchFamily="34" charset="-122"/>
            </a:endParaRPr>
          </a:p>
          <a:p>
            <a:pPr marL="449263" indent="-449263" defTabSz="762000"/>
            <a:r>
              <a:rPr kumimoji="1" lang="en-US" altLang="zh-TW" sz="1200" dirty="0">
                <a:latin typeface="Microsoft YaHei" pitchFamily="34" charset="-122"/>
                <a:ea typeface="Microsoft YaHei" pitchFamily="34" charset="-122"/>
              </a:rPr>
              <a:t>4.5.4</a:t>
            </a:r>
            <a:r>
              <a:rPr kumimoji="1" lang="zh-TW" altLang="en-US" sz="1200" dirty="0">
                <a:latin typeface="Microsoft YaHei" pitchFamily="34" charset="-122"/>
                <a:ea typeface="Microsoft YaHei" pitchFamily="34" charset="-122"/>
              </a:rPr>
              <a:t> </a:t>
            </a:r>
            <a:r>
              <a:rPr lang="zh-CN" altLang="en-US" sz="1200" dirty="0">
                <a:latin typeface="Microsoft YaHei" pitchFamily="34" charset="-122"/>
                <a:ea typeface="Microsoft YaHei" pitchFamily="34" charset="-122"/>
              </a:rPr>
              <a:t>记录控制</a:t>
            </a:r>
            <a:endParaRPr kumimoji="1" lang="zh-TW" altLang="en-US" sz="1200" dirty="0">
              <a:latin typeface="Microsoft YaHei" pitchFamily="34" charset="-122"/>
              <a:ea typeface="Microsoft YaHei" pitchFamily="34" charset="-122"/>
            </a:endParaRPr>
          </a:p>
          <a:p>
            <a:pPr marL="449263" indent="-449263" defTabSz="762000"/>
            <a:r>
              <a:rPr kumimoji="1" lang="en-US" altLang="zh-TW" sz="1200" dirty="0">
                <a:latin typeface="Microsoft YaHei" pitchFamily="34" charset="-122"/>
                <a:ea typeface="Microsoft YaHei" pitchFamily="34" charset="-122"/>
              </a:rPr>
              <a:t>4.5.5</a:t>
            </a:r>
            <a:r>
              <a:rPr kumimoji="1" lang="zh-TW" altLang="en-US" sz="1200" dirty="0">
                <a:latin typeface="Microsoft YaHei" pitchFamily="34" charset="-122"/>
                <a:ea typeface="Microsoft YaHei" pitchFamily="34" charset="-122"/>
              </a:rPr>
              <a:t> </a:t>
            </a:r>
            <a:r>
              <a:rPr lang="zh-CN" altLang="en-US" sz="1200" dirty="0">
                <a:latin typeface="Microsoft YaHei" pitchFamily="34" charset="-122"/>
                <a:ea typeface="Microsoft YaHei" pitchFamily="34" charset="-122"/>
              </a:rPr>
              <a:t>内部审核</a:t>
            </a:r>
            <a:endParaRPr kumimoji="1" lang="zh-TW" altLang="en-US" sz="1200" dirty="0">
              <a:latin typeface="Microsoft YaHei" pitchFamily="34" charset="-122"/>
              <a:ea typeface="Microsoft YaHei" pitchFamily="34" charset="-122"/>
            </a:endParaRPr>
          </a:p>
        </p:txBody>
      </p:sp>
      <p:sp>
        <p:nvSpPr>
          <p:cNvPr id="2847748" name="Rectangle 4"/>
          <p:cNvSpPr>
            <a:spLocks noChangeArrowheads="1"/>
          </p:cNvSpPr>
          <p:nvPr/>
        </p:nvSpPr>
        <p:spPr bwMode="auto">
          <a:xfrm>
            <a:off x="5741988" y="1439069"/>
            <a:ext cx="2973416" cy="1108638"/>
          </a:xfrm>
          <a:prstGeom prst="rect">
            <a:avLst/>
          </a:prstGeom>
          <a:noFill/>
          <a:ln w="57150">
            <a:solidFill>
              <a:schemeClr val="tx2"/>
            </a:solidFill>
            <a:miter lim="800000"/>
            <a:headEnd/>
            <a:tailEnd/>
          </a:ln>
          <a:effectLst/>
        </p:spPr>
        <p:txBody>
          <a:bodyPr wrap="square" lIns="92075" tIns="46038" rIns="92075" bIns="46038">
            <a:spAutoFit/>
          </a:bodyPr>
          <a:lstStyle/>
          <a:p>
            <a:pPr marL="449263" indent="-449263" defTabSz="762000"/>
            <a:r>
              <a:rPr kumimoji="1" lang="en-US" altLang="zh-TW" sz="1800" dirty="0">
                <a:solidFill>
                  <a:srgbClr val="00279F"/>
                </a:solidFill>
                <a:latin typeface="Microsoft YaHei" pitchFamily="34" charset="-122"/>
                <a:ea typeface="Microsoft YaHei" pitchFamily="34" charset="-122"/>
              </a:rPr>
              <a:t>4.3</a:t>
            </a:r>
            <a:r>
              <a:rPr kumimoji="1" lang="zh-TW" altLang="en-US" sz="1800" dirty="0">
                <a:solidFill>
                  <a:srgbClr val="00279F"/>
                </a:solidFill>
                <a:latin typeface="Microsoft YaHei" pitchFamily="34" charset="-122"/>
                <a:ea typeface="Microsoft YaHei" pitchFamily="34" charset="-122"/>
              </a:rPr>
              <a:t> 策划</a:t>
            </a:r>
          </a:p>
          <a:p>
            <a:pPr marL="533400" indent="-533400" defTabSz="762000"/>
            <a:r>
              <a:rPr kumimoji="1" lang="en-US" altLang="zh-TW" sz="1200" dirty="0">
                <a:latin typeface="Microsoft YaHei" pitchFamily="34" charset="-122"/>
                <a:ea typeface="Microsoft YaHei" pitchFamily="34" charset="-122"/>
              </a:rPr>
              <a:t>4.3.1</a:t>
            </a:r>
            <a:r>
              <a:rPr kumimoji="1" lang="zh-TW" altLang="en-US" sz="1200" dirty="0">
                <a:latin typeface="Microsoft YaHei" pitchFamily="34" charset="-122"/>
                <a:ea typeface="Microsoft YaHei" pitchFamily="34" charset="-122"/>
              </a:rPr>
              <a:t> </a:t>
            </a:r>
            <a:r>
              <a:rPr lang="zh-CN" altLang="en-US" sz="1200" dirty="0">
                <a:latin typeface="Microsoft YaHei" pitchFamily="34" charset="-122"/>
                <a:ea typeface="Microsoft YaHei" pitchFamily="34" charset="-122"/>
              </a:rPr>
              <a:t>危险源辨识、风险评价和控制措施的确定</a:t>
            </a:r>
            <a:endParaRPr kumimoji="1" lang="zh-TW" altLang="en-US" sz="1200" u="sng" dirty="0">
              <a:solidFill>
                <a:srgbClr val="FF0000"/>
              </a:solidFill>
              <a:latin typeface="Microsoft YaHei" pitchFamily="34" charset="-122"/>
              <a:ea typeface="Microsoft YaHei" pitchFamily="34" charset="-122"/>
            </a:endParaRPr>
          </a:p>
          <a:p>
            <a:pPr marL="449263" indent="-449263" defTabSz="762000"/>
            <a:r>
              <a:rPr kumimoji="1" lang="en-US" altLang="zh-TW" sz="1200" dirty="0">
                <a:latin typeface="Microsoft YaHei" pitchFamily="34" charset="-122"/>
                <a:ea typeface="Microsoft YaHei" pitchFamily="34" charset="-122"/>
              </a:rPr>
              <a:t>4.3.2</a:t>
            </a:r>
            <a:r>
              <a:rPr kumimoji="1" lang="zh-TW" altLang="en-US" sz="1200" dirty="0">
                <a:latin typeface="Microsoft YaHei" pitchFamily="34" charset="-122"/>
                <a:ea typeface="Microsoft YaHei" pitchFamily="34" charset="-122"/>
              </a:rPr>
              <a:t> </a:t>
            </a:r>
            <a:r>
              <a:rPr lang="zh-CN" altLang="en-US" sz="1200" dirty="0">
                <a:latin typeface="Microsoft YaHei" pitchFamily="34" charset="-122"/>
                <a:ea typeface="Microsoft YaHei" pitchFamily="34" charset="-122"/>
              </a:rPr>
              <a:t>法律法规和其他要求</a:t>
            </a:r>
            <a:endParaRPr kumimoji="1" lang="zh-TW" altLang="en-US" sz="1200" dirty="0">
              <a:latin typeface="Microsoft YaHei" pitchFamily="34" charset="-122"/>
              <a:ea typeface="Microsoft YaHei" pitchFamily="34" charset="-122"/>
            </a:endParaRPr>
          </a:p>
          <a:p>
            <a:pPr marL="449263" indent="-449263" defTabSz="762000"/>
            <a:r>
              <a:rPr kumimoji="1" lang="en-US" altLang="zh-TW" sz="1200" dirty="0">
                <a:latin typeface="Microsoft YaHei" pitchFamily="34" charset="-122"/>
                <a:ea typeface="Microsoft YaHei" pitchFamily="34" charset="-122"/>
              </a:rPr>
              <a:t>4.3.3</a:t>
            </a:r>
            <a:r>
              <a:rPr kumimoji="1" lang="zh-TW" altLang="en-US" sz="1200" dirty="0">
                <a:solidFill>
                  <a:srgbClr val="FF0000"/>
                </a:solidFill>
                <a:latin typeface="Microsoft YaHei" pitchFamily="34" charset="-122"/>
                <a:ea typeface="Microsoft YaHei" pitchFamily="34" charset="-122"/>
              </a:rPr>
              <a:t> </a:t>
            </a:r>
            <a:r>
              <a:rPr lang="zh-CN" altLang="en-US" sz="1200" dirty="0">
                <a:latin typeface="Microsoft YaHei" pitchFamily="34" charset="-122"/>
                <a:ea typeface="Microsoft YaHei" pitchFamily="34" charset="-122"/>
              </a:rPr>
              <a:t>目标和方案</a:t>
            </a:r>
            <a:endParaRPr kumimoji="1" lang="zh-TW" altLang="en-US" sz="1200" u="sng" dirty="0">
              <a:solidFill>
                <a:srgbClr val="FF0000"/>
              </a:solidFill>
              <a:latin typeface="Microsoft YaHei" pitchFamily="34" charset="-122"/>
              <a:ea typeface="Microsoft YaHei" pitchFamily="34" charset="-122"/>
            </a:endParaRPr>
          </a:p>
        </p:txBody>
      </p:sp>
      <p:sp>
        <p:nvSpPr>
          <p:cNvPr id="2847749" name="Rectangle 5"/>
          <p:cNvSpPr>
            <a:spLocks noChangeArrowheads="1"/>
          </p:cNvSpPr>
          <p:nvPr/>
        </p:nvSpPr>
        <p:spPr bwMode="auto">
          <a:xfrm>
            <a:off x="3786183" y="2814965"/>
            <a:ext cx="2266646" cy="1847302"/>
          </a:xfrm>
          <a:prstGeom prst="rect">
            <a:avLst/>
          </a:prstGeom>
          <a:noFill/>
          <a:ln w="9525">
            <a:noFill/>
            <a:miter lim="800000"/>
            <a:headEnd/>
            <a:tailEnd/>
          </a:ln>
          <a:effectLst/>
        </p:spPr>
        <p:txBody>
          <a:bodyPr wrap="none" lIns="92075" tIns="46038" rIns="92075" bIns="46038">
            <a:spAutoFit/>
          </a:bodyPr>
          <a:lstStyle/>
          <a:p>
            <a:pPr defTabSz="762000"/>
            <a:r>
              <a:rPr kumimoji="1" lang="en-US" altLang="zh-TW" sz="1800" dirty="0">
                <a:solidFill>
                  <a:srgbClr val="000099"/>
                </a:solidFill>
                <a:ea typeface="標楷體" pitchFamily="65" charset="-120"/>
              </a:rPr>
              <a:t>4.4</a:t>
            </a:r>
            <a:r>
              <a:rPr kumimoji="1" lang="zh-TW" altLang="en-US" sz="1800" dirty="0">
                <a:solidFill>
                  <a:srgbClr val="000099"/>
                </a:solidFill>
                <a:ea typeface="標楷體" pitchFamily="65" charset="-120"/>
              </a:rPr>
              <a:t> </a:t>
            </a:r>
            <a:r>
              <a:rPr lang="zh-CN" altLang="en-US" sz="1800" dirty="0">
                <a:solidFill>
                  <a:srgbClr val="000099"/>
                </a:solidFill>
                <a:latin typeface="Microsoft YaHei" pitchFamily="34" charset="-122"/>
                <a:ea typeface="Microsoft YaHei" pitchFamily="34" charset="-122"/>
              </a:rPr>
              <a:t>实施和运行</a:t>
            </a:r>
            <a:endParaRPr kumimoji="1" lang="zh-TW" altLang="en-US" sz="1800" dirty="0">
              <a:solidFill>
                <a:srgbClr val="000099"/>
              </a:solidFill>
              <a:latin typeface="Microsoft YaHei" pitchFamily="34" charset="-122"/>
              <a:ea typeface="Microsoft YaHei" pitchFamily="34" charset="-122"/>
            </a:endParaRPr>
          </a:p>
          <a:p>
            <a:pPr defTabSz="762000"/>
            <a:r>
              <a:rPr kumimoji="1" lang="en-US" altLang="zh-TW" sz="1200" dirty="0">
                <a:latin typeface="Microsoft YaHei" pitchFamily="34" charset="-122"/>
                <a:ea typeface="Microsoft YaHei" pitchFamily="34" charset="-122"/>
              </a:rPr>
              <a:t>4.4.1</a:t>
            </a:r>
            <a:r>
              <a:rPr kumimoji="1" lang="zh-TW" altLang="en-US" sz="1200" dirty="0">
                <a:latin typeface="Microsoft YaHei" pitchFamily="34" charset="-122"/>
                <a:ea typeface="Microsoft YaHei" pitchFamily="34" charset="-122"/>
              </a:rPr>
              <a:t> </a:t>
            </a:r>
            <a:r>
              <a:rPr lang="zh-CN" altLang="en-US" sz="1200" dirty="0">
                <a:latin typeface="Microsoft YaHei" pitchFamily="34" charset="-122"/>
                <a:ea typeface="Microsoft YaHei" pitchFamily="34" charset="-122"/>
              </a:rPr>
              <a:t>资源、作用、职责、责任</a:t>
            </a:r>
            <a:endParaRPr lang="en-US" altLang="zh-CN" sz="1200" dirty="0">
              <a:latin typeface="Microsoft YaHei" pitchFamily="34" charset="-122"/>
              <a:ea typeface="Microsoft YaHei" pitchFamily="34" charset="-122"/>
            </a:endParaRPr>
          </a:p>
          <a:p>
            <a:pPr marL="533400" defTabSz="762000"/>
            <a:r>
              <a:rPr lang="zh-CN" altLang="en-US" sz="1200" dirty="0">
                <a:latin typeface="Microsoft YaHei" pitchFamily="34" charset="-122"/>
                <a:ea typeface="Microsoft YaHei" pitchFamily="34" charset="-122"/>
              </a:rPr>
              <a:t>和权限</a:t>
            </a:r>
            <a:endParaRPr kumimoji="1" lang="en-US" altLang="zh-TW" sz="1200" dirty="0">
              <a:latin typeface="Microsoft YaHei" pitchFamily="34" charset="-122"/>
              <a:ea typeface="Microsoft YaHei" pitchFamily="34" charset="-122"/>
            </a:endParaRPr>
          </a:p>
          <a:p>
            <a:pPr defTabSz="762000"/>
            <a:r>
              <a:rPr kumimoji="1" lang="en-US" altLang="zh-TW" sz="1200" dirty="0">
                <a:latin typeface="Microsoft YaHei" pitchFamily="34" charset="-122"/>
                <a:ea typeface="Microsoft YaHei" pitchFamily="34" charset="-122"/>
              </a:rPr>
              <a:t>4.4.2</a:t>
            </a:r>
            <a:r>
              <a:rPr kumimoji="1" lang="zh-TW" altLang="en-US" sz="1200" dirty="0">
                <a:latin typeface="Microsoft YaHei" pitchFamily="34" charset="-122"/>
                <a:ea typeface="Microsoft YaHei" pitchFamily="34" charset="-122"/>
              </a:rPr>
              <a:t> </a:t>
            </a:r>
            <a:r>
              <a:rPr lang="zh-CN" altLang="en-US" sz="1200" dirty="0">
                <a:latin typeface="Microsoft YaHei" pitchFamily="34" charset="-122"/>
                <a:ea typeface="Microsoft YaHei" pitchFamily="34" charset="-122"/>
              </a:rPr>
              <a:t>能力、培训和意识</a:t>
            </a:r>
            <a:endParaRPr kumimoji="1" lang="zh-TW" altLang="en-US" sz="1200" dirty="0">
              <a:latin typeface="Microsoft YaHei" pitchFamily="34" charset="-122"/>
              <a:ea typeface="Microsoft YaHei" pitchFamily="34" charset="-122"/>
            </a:endParaRPr>
          </a:p>
          <a:p>
            <a:pPr defTabSz="762000"/>
            <a:r>
              <a:rPr kumimoji="1" lang="en-US" altLang="zh-TW" sz="1200" dirty="0">
                <a:latin typeface="Microsoft YaHei" pitchFamily="34" charset="-122"/>
                <a:ea typeface="Microsoft YaHei" pitchFamily="34" charset="-122"/>
              </a:rPr>
              <a:t>4.4.3</a:t>
            </a:r>
            <a:r>
              <a:rPr kumimoji="1" lang="zh-TW" altLang="en-US" sz="1200" dirty="0">
                <a:latin typeface="Microsoft YaHei" pitchFamily="34" charset="-122"/>
                <a:ea typeface="Microsoft YaHei" pitchFamily="34" charset="-122"/>
              </a:rPr>
              <a:t> </a:t>
            </a:r>
            <a:r>
              <a:rPr lang="zh-CN" altLang="en-US" sz="1200" dirty="0">
                <a:latin typeface="Microsoft YaHei" pitchFamily="34" charset="-122"/>
                <a:ea typeface="Microsoft YaHei" pitchFamily="34" charset="-122"/>
              </a:rPr>
              <a:t>沟通、参与和协商</a:t>
            </a:r>
            <a:endParaRPr kumimoji="1" lang="zh-TW" altLang="en-US" sz="1200" dirty="0">
              <a:latin typeface="Microsoft YaHei" pitchFamily="34" charset="-122"/>
              <a:ea typeface="Microsoft YaHei" pitchFamily="34" charset="-122"/>
            </a:endParaRPr>
          </a:p>
          <a:p>
            <a:pPr defTabSz="762000"/>
            <a:r>
              <a:rPr kumimoji="1" lang="en-US" altLang="zh-TW" sz="1200" dirty="0">
                <a:latin typeface="Microsoft YaHei" pitchFamily="34" charset="-122"/>
                <a:ea typeface="Microsoft YaHei" pitchFamily="34" charset="-122"/>
              </a:rPr>
              <a:t>4.4.4</a:t>
            </a:r>
            <a:r>
              <a:rPr kumimoji="1" lang="zh-TW" altLang="en-US" sz="1200" dirty="0">
                <a:latin typeface="Microsoft YaHei" pitchFamily="34" charset="-122"/>
                <a:ea typeface="Microsoft YaHei" pitchFamily="34" charset="-122"/>
              </a:rPr>
              <a:t> </a:t>
            </a:r>
            <a:r>
              <a:rPr lang="zh-CN" altLang="en-US" sz="1200" dirty="0">
                <a:latin typeface="Microsoft YaHei" pitchFamily="34" charset="-122"/>
                <a:ea typeface="Microsoft YaHei" pitchFamily="34" charset="-122"/>
              </a:rPr>
              <a:t>文件</a:t>
            </a:r>
            <a:endParaRPr kumimoji="1" lang="zh-TW" altLang="en-US" sz="1200" dirty="0">
              <a:latin typeface="Microsoft YaHei" pitchFamily="34" charset="-122"/>
              <a:ea typeface="Microsoft YaHei" pitchFamily="34" charset="-122"/>
            </a:endParaRPr>
          </a:p>
          <a:p>
            <a:pPr defTabSz="762000"/>
            <a:r>
              <a:rPr kumimoji="1" lang="en-US" altLang="zh-TW" sz="1200" dirty="0">
                <a:latin typeface="Microsoft YaHei" pitchFamily="34" charset="-122"/>
                <a:ea typeface="Microsoft YaHei" pitchFamily="34" charset="-122"/>
              </a:rPr>
              <a:t>4.4.5</a:t>
            </a:r>
            <a:r>
              <a:rPr kumimoji="1" lang="zh-TW" altLang="en-US" sz="1200" dirty="0">
                <a:latin typeface="Microsoft YaHei" pitchFamily="34" charset="-122"/>
                <a:ea typeface="Microsoft YaHei" pitchFamily="34" charset="-122"/>
              </a:rPr>
              <a:t> </a:t>
            </a:r>
            <a:r>
              <a:rPr lang="zh-CN" altLang="en-US" sz="1200" dirty="0">
                <a:latin typeface="Microsoft YaHei" pitchFamily="34" charset="-122"/>
                <a:ea typeface="Microsoft YaHei" pitchFamily="34" charset="-122"/>
              </a:rPr>
              <a:t>文件控制</a:t>
            </a:r>
            <a:endParaRPr kumimoji="1" lang="zh-TW" altLang="en-US" sz="1200" dirty="0">
              <a:latin typeface="Microsoft YaHei" pitchFamily="34" charset="-122"/>
              <a:ea typeface="Microsoft YaHei" pitchFamily="34" charset="-122"/>
            </a:endParaRPr>
          </a:p>
          <a:p>
            <a:pPr defTabSz="762000"/>
            <a:r>
              <a:rPr kumimoji="1" lang="en-US" altLang="zh-TW" sz="1200" dirty="0">
                <a:latin typeface="Microsoft YaHei" pitchFamily="34" charset="-122"/>
                <a:ea typeface="Microsoft YaHei" pitchFamily="34" charset="-122"/>
              </a:rPr>
              <a:t>4.4.6</a:t>
            </a:r>
            <a:r>
              <a:rPr kumimoji="1" lang="zh-TW" altLang="en-US" sz="1200" dirty="0">
                <a:latin typeface="Microsoft YaHei" pitchFamily="34" charset="-122"/>
                <a:ea typeface="Microsoft YaHei" pitchFamily="34" charset="-122"/>
              </a:rPr>
              <a:t> </a:t>
            </a:r>
            <a:r>
              <a:rPr lang="zh-CN" altLang="en-US" sz="1200" dirty="0">
                <a:latin typeface="Microsoft YaHei" pitchFamily="34" charset="-122"/>
                <a:ea typeface="Microsoft YaHei" pitchFamily="34" charset="-122"/>
              </a:rPr>
              <a:t>运行控制</a:t>
            </a:r>
            <a:endParaRPr kumimoji="1" lang="zh-TW" altLang="en-US" sz="1200" dirty="0">
              <a:latin typeface="Microsoft YaHei" pitchFamily="34" charset="-122"/>
              <a:ea typeface="Microsoft YaHei" pitchFamily="34" charset="-122"/>
            </a:endParaRPr>
          </a:p>
          <a:p>
            <a:pPr defTabSz="762000"/>
            <a:r>
              <a:rPr kumimoji="1" lang="en-US" altLang="zh-TW" sz="1200" dirty="0">
                <a:latin typeface="Microsoft YaHei" pitchFamily="34" charset="-122"/>
                <a:ea typeface="Microsoft YaHei" pitchFamily="34" charset="-122"/>
              </a:rPr>
              <a:t>4.4.7</a:t>
            </a:r>
            <a:r>
              <a:rPr kumimoji="1" lang="zh-TW" altLang="en-US" sz="1200" dirty="0">
                <a:latin typeface="Microsoft YaHei" pitchFamily="34" charset="-122"/>
                <a:ea typeface="Microsoft YaHei" pitchFamily="34" charset="-122"/>
              </a:rPr>
              <a:t> </a:t>
            </a:r>
            <a:r>
              <a:rPr lang="zh-CN" altLang="en-US" sz="1200" dirty="0">
                <a:latin typeface="Microsoft YaHei" pitchFamily="34" charset="-122"/>
                <a:ea typeface="Microsoft YaHei" pitchFamily="34" charset="-122"/>
              </a:rPr>
              <a:t>应急准备和响应</a:t>
            </a:r>
            <a:endParaRPr kumimoji="1" lang="zh-TW" altLang="en-US" sz="1100" dirty="0">
              <a:latin typeface="Microsoft YaHei" pitchFamily="34" charset="-122"/>
              <a:ea typeface="Microsoft YaHei" pitchFamily="34" charset="-122"/>
            </a:endParaRPr>
          </a:p>
        </p:txBody>
      </p:sp>
      <p:sp>
        <p:nvSpPr>
          <p:cNvPr id="2847750" name="Rectangle 6"/>
          <p:cNvSpPr>
            <a:spLocks noChangeArrowheads="1"/>
          </p:cNvSpPr>
          <p:nvPr/>
        </p:nvSpPr>
        <p:spPr bwMode="auto">
          <a:xfrm>
            <a:off x="3697288" y="2860502"/>
            <a:ext cx="3098800" cy="2078763"/>
          </a:xfrm>
          <a:prstGeom prst="rect">
            <a:avLst/>
          </a:prstGeom>
          <a:noFill/>
          <a:ln w="50800">
            <a:solidFill>
              <a:schemeClr val="tx2"/>
            </a:solidFill>
            <a:miter lim="800000"/>
            <a:headEnd/>
            <a:tailEnd/>
          </a:ln>
          <a:effectLst/>
        </p:spPr>
        <p:txBody>
          <a:bodyPr wrap="none" anchor="ctr"/>
          <a:lstStyle/>
          <a:p>
            <a:endParaRPr lang="zh-TW" altLang="en-US"/>
          </a:p>
        </p:txBody>
      </p:sp>
      <p:sp>
        <p:nvSpPr>
          <p:cNvPr id="2847751" name="Arc 7"/>
          <p:cNvSpPr>
            <a:spLocks/>
          </p:cNvSpPr>
          <p:nvPr/>
        </p:nvSpPr>
        <p:spPr bwMode="auto">
          <a:xfrm>
            <a:off x="5741988" y="1066404"/>
            <a:ext cx="1617662" cy="3429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accent1"/>
            </a:solidFill>
            <a:round/>
            <a:headEnd type="none" w="sm" len="sm"/>
            <a:tailEnd type="stealth" w="med" len="lg"/>
          </a:ln>
          <a:effectLst/>
        </p:spPr>
        <p:txBody>
          <a:bodyPr wrap="none" anchor="ctr"/>
          <a:lstStyle/>
          <a:p>
            <a:endParaRPr lang="zh-TW" altLang="en-US" dirty="0">
              <a:solidFill>
                <a:srgbClr val="FF0000"/>
              </a:solidFill>
            </a:endParaRPr>
          </a:p>
        </p:txBody>
      </p:sp>
      <p:sp>
        <p:nvSpPr>
          <p:cNvPr id="2847752" name="Arc 8"/>
          <p:cNvSpPr>
            <a:spLocks/>
          </p:cNvSpPr>
          <p:nvPr/>
        </p:nvSpPr>
        <p:spPr bwMode="auto">
          <a:xfrm>
            <a:off x="1979615" y="3869136"/>
            <a:ext cx="1635125" cy="37147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rgbClr val="FF0000"/>
            </a:solidFill>
            <a:round/>
            <a:headEnd type="none" w="sm" len="sm"/>
            <a:tailEnd type="stealth" w="med" len="lg"/>
          </a:ln>
          <a:effectLst/>
        </p:spPr>
        <p:txBody>
          <a:bodyPr wrap="none" anchor="ctr"/>
          <a:lstStyle/>
          <a:p>
            <a:endParaRPr lang="zh-TW" altLang="en-US"/>
          </a:p>
        </p:txBody>
      </p:sp>
      <p:sp>
        <p:nvSpPr>
          <p:cNvPr id="2847753" name="Arc 9"/>
          <p:cNvSpPr>
            <a:spLocks/>
          </p:cNvSpPr>
          <p:nvPr/>
        </p:nvSpPr>
        <p:spPr bwMode="auto">
          <a:xfrm>
            <a:off x="1854200" y="892574"/>
            <a:ext cx="1055688" cy="542925"/>
          </a:xfrm>
          <a:custGeom>
            <a:avLst/>
            <a:gdLst>
              <a:gd name="G0" fmla="+- 21600 0 0"/>
              <a:gd name="G1" fmla="+- 21600 0 0"/>
              <a:gd name="G2" fmla="+- 21600 0 0"/>
              <a:gd name="T0" fmla="*/ 0 w 21600"/>
              <a:gd name="T1" fmla="*/ 21600 h 21600"/>
              <a:gd name="T2" fmla="*/ 21567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3"/>
                  <a:pt x="9650" y="18"/>
                  <a:pt x="21567" y="0"/>
                </a:cubicBezTo>
              </a:path>
              <a:path w="21600" h="21600" stroke="0" extrusionOk="0">
                <a:moveTo>
                  <a:pt x="0" y="21600"/>
                </a:moveTo>
                <a:cubicBezTo>
                  <a:pt x="0" y="9683"/>
                  <a:pt x="9650" y="18"/>
                  <a:pt x="21567" y="0"/>
                </a:cubicBezTo>
                <a:lnTo>
                  <a:pt x="21600" y="21600"/>
                </a:lnTo>
                <a:close/>
              </a:path>
            </a:pathLst>
          </a:custGeom>
          <a:noFill/>
          <a:ln w="50800" cap="rnd">
            <a:solidFill>
              <a:srgbClr val="FF0000"/>
            </a:solidFill>
            <a:round/>
            <a:headEnd type="none" w="sm" len="sm"/>
            <a:tailEnd type="stealth" w="med" len="lg"/>
          </a:ln>
          <a:effectLst/>
        </p:spPr>
        <p:txBody>
          <a:bodyPr wrap="none" anchor="ctr"/>
          <a:lstStyle/>
          <a:p>
            <a:endParaRPr lang="zh-TW" altLang="en-US"/>
          </a:p>
        </p:txBody>
      </p:sp>
      <p:grpSp>
        <p:nvGrpSpPr>
          <p:cNvPr id="2" name="Group 10"/>
          <p:cNvGrpSpPr>
            <a:grpSpLocks/>
          </p:cNvGrpSpPr>
          <p:nvPr/>
        </p:nvGrpSpPr>
        <p:grpSpPr bwMode="auto">
          <a:xfrm>
            <a:off x="3697290" y="934246"/>
            <a:ext cx="1862137" cy="471488"/>
            <a:chOff x="2752" y="1276"/>
            <a:chExt cx="1109" cy="396"/>
          </a:xfrm>
        </p:grpSpPr>
        <p:sp>
          <p:nvSpPr>
            <p:cNvPr id="2847755" name="Rectangle 11"/>
            <p:cNvSpPr>
              <a:spLocks noChangeArrowheads="1"/>
            </p:cNvSpPr>
            <p:nvPr/>
          </p:nvSpPr>
          <p:spPr bwMode="auto">
            <a:xfrm>
              <a:off x="2752" y="1276"/>
              <a:ext cx="1109" cy="280"/>
            </a:xfrm>
            <a:prstGeom prst="rect">
              <a:avLst/>
            </a:prstGeom>
            <a:noFill/>
            <a:ln w="50800">
              <a:solidFill>
                <a:schemeClr val="tx2"/>
              </a:solidFill>
              <a:miter lim="800000"/>
              <a:headEnd/>
              <a:tailEnd/>
            </a:ln>
            <a:effectLst/>
          </p:spPr>
          <p:txBody>
            <a:bodyPr wrap="none" anchor="ctr"/>
            <a:lstStyle/>
            <a:p>
              <a:endParaRPr lang="zh-TW" altLang="en-US"/>
            </a:p>
          </p:txBody>
        </p:sp>
        <p:sp>
          <p:nvSpPr>
            <p:cNvPr id="2847756" name="Rectangle 12"/>
            <p:cNvSpPr>
              <a:spLocks noChangeArrowheads="1"/>
            </p:cNvSpPr>
            <p:nvPr/>
          </p:nvSpPr>
          <p:spPr bwMode="auto">
            <a:xfrm>
              <a:off x="2894" y="1284"/>
              <a:ext cx="111" cy="388"/>
            </a:xfrm>
            <a:prstGeom prst="rect">
              <a:avLst/>
            </a:prstGeom>
            <a:noFill/>
            <a:ln w="9525">
              <a:noFill/>
              <a:miter lim="800000"/>
              <a:headEnd/>
              <a:tailEnd/>
            </a:ln>
            <a:effectLst/>
          </p:spPr>
          <p:txBody>
            <a:bodyPr wrap="none" lIns="92075" tIns="46038" rIns="92075" bIns="46038">
              <a:spAutoFit/>
            </a:bodyPr>
            <a:lstStyle/>
            <a:p>
              <a:pPr defTabSz="762000"/>
              <a:endParaRPr kumimoji="1" lang="zh-CN" altLang="en-US" sz="2400" b="1">
                <a:latin typeface="Times New Roman" pitchFamily="18" charset="0"/>
                <a:ea typeface="標楷體" pitchFamily="65" charset="-120"/>
              </a:endParaRPr>
            </a:p>
          </p:txBody>
        </p:sp>
      </p:grpSp>
      <p:sp>
        <p:nvSpPr>
          <p:cNvPr id="2847757" name="Rectangle 13"/>
          <p:cNvSpPr>
            <a:spLocks noChangeArrowheads="1"/>
          </p:cNvSpPr>
          <p:nvPr/>
        </p:nvSpPr>
        <p:spPr bwMode="auto">
          <a:xfrm>
            <a:off x="7558090" y="892574"/>
            <a:ext cx="1011495" cy="462307"/>
          </a:xfrm>
          <a:prstGeom prst="rect">
            <a:avLst/>
          </a:prstGeom>
          <a:noFill/>
          <a:ln w="9525">
            <a:noFill/>
            <a:miter lim="800000"/>
            <a:headEnd/>
            <a:tailEnd/>
          </a:ln>
          <a:effectLst/>
        </p:spPr>
        <p:txBody>
          <a:bodyPr wrap="none" lIns="92075" tIns="46038" rIns="92075" bIns="46038">
            <a:spAutoFit/>
          </a:bodyPr>
          <a:lstStyle/>
          <a:p>
            <a:pPr defTabSz="762000"/>
            <a:r>
              <a:rPr kumimoji="1" lang="en-US" altLang="zh-TW" sz="2400" b="1" dirty="0">
                <a:solidFill>
                  <a:srgbClr val="FF0000"/>
                </a:solidFill>
                <a:ea typeface="標楷體" pitchFamily="65" charset="-120"/>
              </a:rPr>
              <a:t>PLAN</a:t>
            </a:r>
          </a:p>
        </p:txBody>
      </p:sp>
      <p:sp>
        <p:nvSpPr>
          <p:cNvPr id="2847758" name="Rectangle 14"/>
          <p:cNvSpPr>
            <a:spLocks noChangeArrowheads="1"/>
          </p:cNvSpPr>
          <p:nvPr/>
        </p:nvSpPr>
        <p:spPr bwMode="auto">
          <a:xfrm>
            <a:off x="7235826" y="3382170"/>
            <a:ext cx="655629" cy="462307"/>
          </a:xfrm>
          <a:prstGeom prst="rect">
            <a:avLst/>
          </a:prstGeom>
          <a:noFill/>
          <a:ln w="9525">
            <a:noFill/>
            <a:miter lim="800000"/>
            <a:headEnd/>
            <a:tailEnd/>
          </a:ln>
          <a:effectLst/>
        </p:spPr>
        <p:txBody>
          <a:bodyPr wrap="none" lIns="92075" tIns="46038" rIns="92075" bIns="46038">
            <a:spAutoFit/>
          </a:bodyPr>
          <a:lstStyle/>
          <a:p>
            <a:pPr defTabSz="762000"/>
            <a:r>
              <a:rPr kumimoji="1" lang="en-US" altLang="zh-TW" sz="2400" b="1" dirty="0">
                <a:solidFill>
                  <a:srgbClr val="FF0000"/>
                </a:solidFill>
                <a:ea typeface="標楷體" pitchFamily="65" charset="-120"/>
              </a:rPr>
              <a:t>DO</a:t>
            </a:r>
          </a:p>
        </p:txBody>
      </p:sp>
      <p:sp>
        <p:nvSpPr>
          <p:cNvPr id="2847759" name="Rectangle 15"/>
          <p:cNvSpPr>
            <a:spLocks noChangeArrowheads="1"/>
          </p:cNvSpPr>
          <p:nvPr/>
        </p:nvSpPr>
        <p:spPr bwMode="auto">
          <a:xfrm>
            <a:off x="395288" y="3869136"/>
            <a:ext cx="1235916" cy="462307"/>
          </a:xfrm>
          <a:prstGeom prst="rect">
            <a:avLst/>
          </a:prstGeom>
          <a:noFill/>
          <a:ln w="9525">
            <a:noFill/>
            <a:miter lim="800000"/>
            <a:headEnd/>
            <a:tailEnd/>
          </a:ln>
          <a:effectLst/>
        </p:spPr>
        <p:txBody>
          <a:bodyPr wrap="none" lIns="92075" tIns="46038" rIns="92075" bIns="46038">
            <a:spAutoFit/>
          </a:bodyPr>
          <a:lstStyle/>
          <a:p>
            <a:pPr defTabSz="762000"/>
            <a:r>
              <a:rPr kumimoji="1" lang="en-US" altLang="zh-TW" sz="2400" b="1" dirty="0">
                <a:solidFill>
                  <a:srgbClr val="FF0000"/>
                </a:solidFill>
                <a:ea typeface="標楷體" pitchFamily="65" charset="-120"/>
              </a:rPr>
              <a:t>CHECK</a:t>
            </a:r>
          </a:p>
        </p:txBody>
      </p:sp>
      <p:sp>
        <p:nvSpPr>
          <p:cNvPr id="2847760" name="Rectangle 16"/>
          <p:cNvSpPr>
            <a:spLocks noChangeArrowheads="1"/>
          </p:cNvSpPr>
          <p:nvPr/>
        </p:nvSpPr>
        <p:spPr bwMode="auto">
          <a:xfrm>
            <a:off x="538165" y="894955"/>
            <a:ext cx="1413849" cy="462307"/>
          </a:xfrm>
          <a:prstGeom prst="rect">
            <a:avLst/>
          </a:prstGeom>
          <a:noFill/>
          <a:ln w="9525">
            <a:noFill/>
            <a:miter lim="800000"/>
            <a:headEnd/>
            <a:tailEnd/>
          </a:ln>
          <a:effectLst/>
        </p:spPr>
        <p:txBody>
          <a:bodyPr wrap="none" lIns="92075" tIns="46038" rIns="92075" bIns="46038">
            <a:spAutoFit/>
          </a:bodyPr>
          <a:lstStyle/>
          <a:p>
            <a:pPr defTabSz="762000"/>
            <a:r>
              <a:rPr kumimoji="1" lang="en-US" altLang="zh-TW" sz="2400" b="1" dirty="0">
                <a:solidFill>
                  <a:srgbClr val="FF0000"/>
                </a:solidFill>
                <a:ea typeface="標楷體" pitchFamily="65" charset="-120"/>
              </a:rPr>
              <a:t>ACTION</a:t>
            </a:r>
          </a:p>
        </p:txBody>
      </p:sp>
      <p:sp>
        <p:nvSpPr>
          <p:cNvPr id="2847761" name="Arc 17"/>
          <p:cNvSpPr>
            <a:spLocks/>
          </p:cNvSpPr>
          <p:nvPr/>
        </p:nvSpPr>
        <p:spPr bwMode="auto">
          <a:xfrm>
            <a:off x="6732588" y="2558258"/>
            <a:ext cx="1166812" cy="1106091"/>
          </a:xfrm>
          <a:custGeom>
            <a:avLst/>
            <a:gdLst>
              <a:gd name="G0" fmla="+- 0 0 0"/>
              <a:gd name="G1" fmla="+- 0 0 0"/>
              <a:gd name="G2" fmla="+- 21600 0 0"/>
              <a:gd name="T0" fmla="*/ 21600 w 21600"/>
              <a:gd name="T1" fmla="*/ 0 h 21441"/>
              <a:gd name="T2" fmla="*/ 2620 w 21600"/>
              <a:gd name="T3" fmla="*/ 21441 h 21441"/>
              <a:gd name="T4" fmla="*/ 0 w 21600"/>
              <a:gd name="T5" fmla="*/ 0 h 21441"/>
            </a:gdLst>
            <a:ahLst/>
            <a:cxnLst>
              <a:cxn ang="0">
                <a:pos x="T0" y="T1"/>
              </a:cxn>
              <a:cxn ang="0">
                <a:pos x="T2" y="T3"/>
              </a:cxn>
              <a:cxn ang="0">
                <a:pos x="T4" y="T5"/>
              </a:cxn>
            </a:cxnLst>
            <a:rect l="0" t="0" r="r" b="b"/>
            <a:pathLst>
              <a:path w="21600" h="21441" fill="none" extrusionOk="0">
                <a:moveTo>
                  <a:pt x="21600" y="0"/>
                </a:moveTo>
                <a:cubicBezTo>
                  <a:pt x="21600" y="10916"/>
                  <a:pt x="13455" y="20116"/>
                  <a:pt x="2619" y="21440"/>
                </a:cubicBezTo>
              </a:path>
              <a:path w="21600" h="21441" stroke="0" extrusionOk="0">
                <a:moveTo>
                  <a:pt x="21600" y="0"/>
                </a:moveTo>
                <a:cubicBezTo>
                  <a:pt x="21600" y="10916"/>
                  <a:pt x="13455" y="20116"/>
                  <a:pt x="2619" y="21440"/>
                </a:cubicBezTo>
                <a:lnTo>
                  <a:pt x="0" y="0"/>
                </a:lnTo>
                <a:close/>
              </a:path>
            </a:pathLst>
          </a:custGeom>
          <a:noFill/>
          <a:ln w="50800" cap="rnd">
            <a:solidFill>
              <a:srgbClr val="FF0000"/>
            </a:solidFill>
            <a:round/>
            <a:headEnd type="none" w="sm" len="sm"/>
            <a:tailEnd type="stealth" w="med" len="lg"/>
          </a:ln>
          <a:effectLst/>
        </p:spPr>
        <p:txBody>
          <a:bodyPr wrap="none" anchor="ctr"/>
          <a:lstStyle/>
          <a:p>
            <a:endParaRPr lang="zh-TW" altLang="en-US"/>
          </a:p>
        </p:txBody>
      </p:sp>
      <p:sp>
        <p:nvSpPr>
          <p:cNvPr id="2847762" name="Text Box 18"/>
          <p:cNvSpPr txBox="1">
            <a:spLocks noChangeArrowheads="1"/>
          </p:cNvSpPr>
          <p:nvPr/>
        </p:nvSpPr>
        <p:spPr bwMode="auto">
          <a:xfrm>
            <a:off x="2740027" y="795"/>
            <a:ext cx="184731" cy="830997"/>
          </a:xfrm>
          <a:prstGeom prst="rect">
            <a:avLst/>
          </a:prstGeom>
          <a:noFill/>
          <a:ln w="9525">
            <a:noFill/>
            <a:miter lim="800000"/>
            <a:headEnd type="none" w="sm" len="sm"/>
            <a:tailEnd type="none" w="sm" len="sm"/>
          </a:ln>
          <a:effectLst/>
        </p:spPr>
        <p:txBody>
          <a:bodyPr wrap="none">
            <a:spAutoFit/>
          </a:bodyPr>
          <a:lstStyle/>
          <a:p>
            <a:endParaRPr kumimoji="1" lang="zh-CN" altLang="en-US" sz="4800" b="1">
              <a:solidFill>
                <a:schemeClr val="tx2"/>
              </a:solidFill>
              <a:latin typeface="Times New Roman" pitchFamily="18" charset="0"/>
              <a:ea typeface="標楷體" pitchFamily="65" charset="-120"/>
            </a:endParaRPr>
          </a:p>
        </p:txBody>
      </p:sp>
      <p:sp>
        <p:nvSpPr>
          <p:cNvPr id="2847763" name="Line 19"/>
          <p:cNvSpPr>
            <a:spLocks noChangeShapeType="1"/>
          </p:cNvSpPr>
          <p:nvPr/>
        </p:nvSpPr>
        <p:spPr bwMode="auto">
          <a:xfrm flipV="1">
            <a:off x="1895475" y="1903413"/>
            <a:ext cx="0" cy="457200"/>
          </a:xfrm>
          <a:prstGeom prst="line">
            <a:avLst/>
          </a:prstGeom>
          <a:noFill/>
          <a:ln w="57150">
            <a:solidFill>
              <a:srgbClr val="FF0000"/>
            </a:solidFill>
            <a:round/>
            <a:headEnd type="none" w="sm" len="sm"/>
            <a:tailEnd type="arrow" w="med" len="med"/>
          </a:ln>
          <a:effectLst/>
        </p:spPr>
        <p:txBody>
          <a:bodyPr wrap="none" anchor="ctr"/>
          <a:lstStyle/>
          <a:p>
            <a:endParaRPr lang="zh-TW" altLang="en-US"/>
          </a:p>
        </p:txBody>
      </p:sp>
      <p:sp>
        <p:nvSpPr>
          <p:cNvPr id="2847764" name="Text Box 20"/>
          <p:cNvSpPr txBox="1">
            <a:spLocks noChangeArrowheads="1"/>
          </p:cNvSpPr>
          <p:nvPr/>
        </p:nvSpPr>
        <p:spPr bwMode="auto">
          <a:xfrm>
            <a:off x="3697288" y="943760"/>
            <a:ext cx="2044700" cy="400110"/>
          </a:xfrm>
          <a:prstGeom prst="rect">
            <a:avLst/>
          </a:prstGeom>
          <a:noFill/>
          <a:ln w="9525">
            <a:noFill/>
            <a:miter lim="800000"/>
            <a:headEnd type="none" w="sm" len="sm"/>
            <a:tailEnd type="none" w="sm" len="sm"/>
          </a:ln>
          <a:effectLst/>
        </p:spPr>
        <p:txBody>
          <a:bodyPr>
            <a:spAutoFit/>
          </a:bodyPr>
          <a:lstStyle/>
          <a:p>
            <a:r>
              <a:rPr kumimoji="1" lang="en-US" altLang="zh-TW" sz="2000" dirty="0">
                <a:solidFill>
                  <a:srgbClr val="000099"/>
                </a:solidFill>
                <a:latin typeface="Microsoft YaHei" pitchFamily="34" charset="-122"/>
                <a:ea typeface="Microsoft YaHei" pitchFamily="34" charset="-122"/>
              </a:rPr>
              <a:t>4.2</a:t>
            </a:r>
            <a:r>
              <a:rPr kumimoji="1" lang="zh-TW" altLang="en-US" sz="2000" dirty="0">
                <a:solidFill>
                  <a:srgbClr val="000099"/>
                </a:solidFill>
                <a:latin typeface="Microsoft YaHei" pitchFamily="34" charset="-122"/>
                <a:ea typeface="Microsoft YaHei" pitchFamily="34" charset="-122"/>
              </a:rPr>
              <a:t> </a:t>
            </a:r>
            <a:r>
              <a:rPr kumimoji="1" lang="en-US" altLang="zh-TW" sz="2000" dirty="0">
                <a:solidFill>
                  <a:srgbClr val="000099"/>
                </a:solidFill>
                <a:latin typeface="Microsoft YaHei" pitchFamily="34" charset="-122"/>
                <a:ea typeface="Microsoft YaHei" pitchFamily="34" charset="-122"/>
              </a:rPr>
              <a:t>OHS</a:t>
            </a:r>
            <a:r>
              <a:rPr kumimoji="1" lang="zh-TW" altLang="en-US" sz="2000" dirty="0">
                <a:solidFill>
                  <a:srgbClr val="000099"/>
                </a:solidFill>
                <a:latin typeface="Microsoft YaHei" pitchFamily="34" charset="-122"/>
                <a:ea typeface="Microsoft YaHei" pitchFamily="34" charset="-122"/>
              </a:rPr>
              <a:t>方針</a:t>
            </a:r>
          </a:p>
        </p:txBody>
      </p:sp>
      <p:sp>
        <p:nvSpPr>
          <p:cNvPr id="2847765" name="Text Box 21"/>
          <p:cNvSpPr txBox="1">
            <a:spLocks noChangeArrowheads="1"/>
          </p:cNvSpPr>
          <p:nvPr/>
        </p:nvSpPr>
        <p:spPr bwMode="auto">
          <a:xfrm>
            <a:off x="547689" y="1517651"/>
            <a:ext cx="1693092" cy="400110"/>
          </a:xfrm>
          <a:prstGeom prst="rect">
            <a:avLst/>
          </a:prstGeom>
          <a:noFill/>
          <a:ln w="57150">
            <a:solidFill>
              <a:schemeClr val="tx2"/>
            </a:solidFill>
            <a:miter lim="800000"/>
            <a:headEnd type="none" w="sm" len="sm"/>
            <a:tailEnd type="none" w="sm" len="sm"/>
          </a:ln>
          <a:effectLst/>
        </p:spPr>
        <p:txBody>
          <a:bodyPr wrap="none">
            <a:spAutoFit/>
          </a:bodyPr>
          <a:lstStyle/>
          <a:p>
            <a:r>
              <a:rPr kumimoji="1" lang="en-US" altLang="zh-TW" sz="2000" dirty="0">
                <a:solidFill>
                  <a:srgbClr val="000099"/>
                </a:solidFill>
                <a:ea typeface="標楷體" pitchFamily="65" charset="-120"/>
              </a:rPr>
              <a:t>4.6</a:t>
            </a:r>
            <a:r>
              <a:rPr kumimoji="1" lang="zh-TW" altLang="en-US" sz="2000" dirty="0">
                <a:solidFill>
                  <a:srgbClr val="000099"/>
                </a:solidFill>
                <a:ea typeface="標楷體" pitchFamily="65" charset="-120"/>
              </a:rPr>
              <a:t> </a:t>
            </a:r>
            <a:r>
              <a:rPr lang="zh-CN" altLang="en-US" sz="2000" dirty="0">
                <a:solidFill>
                  <a:srgbClr val="000099"/>
                </a:solidFill>
                <a:latin typeface="Microsoft YaHei" pitchFamily="34" charset="-122"/>
                <a:ea typeface="Microsoft YaHei" pitchFamily="34" charset="-122"/>
              </a:rPr>
              <a:t>管理评审</a:t>
            </a:r>
            <a:endParaRPr kumimoji="1" lang="zh-TW" altLang="en-US" sz="2000" dirty="0">
              <a:solidFill>
                <a:srgbClr val="000099"/>
              </a:solidFill>
              <a:latin typeface="Microsoft YaHei" pitchFamily="34" charset="-122"/>
              <a:ea typeface="Microsoft YaHei" pitchFamily="34" charset="-122"/>
            </a:endParaRPr>
          </a:p>
        </p:txBody>
      </p:sp>
      <p:sp>
        <p:nvSpPr>
          <p:cNvPr id="23" name="Rectangle 2"/>
          <p:cNvSpPr txBox="1">
            <a:spLocks noChangeArrowheads="1"/>
          </p:cNvSpPr>
          <p:nvPr/>
        </p:nvSpPr>
        <p:spPr>
          <a:xfrm>
            <a:off x="357158" y="54355"/>
            <a:ext cx="8496300" cy="457217"/>
          </a:xfrm>
          <a:prstGeom prst="rect">
            <a:avLst/>
          </a:prstGeom>
        </p:spPr>
        <p:txBody>
          <a:bodyPr/>
          <a:lstStyle/>
          <a:p>
            <a:pPr algn="ctr" defTabSz="914400" eaLnBrk="0" fontAlgn="base" hangingPunct="0">
              <a:spcBef>
                <a:spcPct val="0"/>
              </a:spcBef>
              <a:spcAft>
                <a:spcPct val="0"/>
              </a:spcAft>
              <a:defRPr/>
            </a:pPr>
            <a:r>
              <a:rPr lang="en-US" altLang="zh-TW" sz="2400" kern="0" dirty="0">
                <a:solidFill>
                  <a:srgbClr val="000000"/>
                </a:solidFill>
                <a:latin typeface="Microsoft YaHei" pitchFamily="34" charset="-122"/>
                <a:ea typeface="Microsoft YaHei" pitchFamily="34" charset="-122"/>
                <a:cs typeface="Tahoma" pitchFamily="34" charset="0"/>
              </a:rPr>
              <a:t>OHSAS</a:t>
            </a:r>
            <a:r>
              <a:rPr lang="zh-TW" altLang="en-US" sz="2400" kern="0" dirty="0">
                <a:solidFill>
                  <a:srgbClr val="000000"/>
                </a:solidFill>
                <a:latin typeface="Microsoft YaHei" pitchFamily="34" charset="-122"/>
                <a:ea typeface="Microsoft YaHei" pitchFamily="34" charset="-122"/>
                <a:cs typeface="Tahoma" pitchFamily="34" charset="0"/>
              </a:rPr>
              <a:t> </a:t>
            </a:r>
            <a:r>
              <a:rPr lang="en-US" altLang="zh-TW" sz="2400" kern="0" dirty="0">
                <a:solidFill>
                  <a:srgbClr val="000000"/>
                </a:solidFill>
                <a:latin typeface="Microsoft YaHei" pitchFamily="34" charset="-122"/>
                <a:ea typeface="Microsoft YaHei" pitchFamily="34" charset="-122"/>
                <a:cs typeface="Tahoma" pitchFamily="34" charset="0"/>
              </a:rPr>
              <a:t>18001:2007</a:t>
            </a:r>
            <a:r>
              <a:rPr lang="zh-TW" altLang="en-US" sz="2400" kern="0" dirty="0">
                <a:solidFill>
                  <a:srgbClr val="000000"/>
                </a:solidFill>
                <a:latin typeface="Microsoft YaHei" pitchFamily="34" charset="-122"/>
                <a:ea typeface="Microsoft YaHei" pitchFamily="34" charset="-122"/>
                <a:cs typeface="Tahoma" pitchFamily="34" charset="0"/>
              </a:rPr>
              <a:t> 标准架构</a:t>
            </a:r>
          </a:p>
        </p:txBody>
      </p:sp>
      <p:sp>
        <p:nvSpPr>
          <p:cNvPr id="24" name="流程圖: 文件 23"/>
          <p:cNvSpPr/>
          <p:nvPr/>
        </p:nvSpPr>
        <p:spPr bwMode="auto">
          <a:xfrm>
            <a:off x="179512" y="142274"/>
            <a:ext cx="1080120" cy="432048"/>
          </a:xfrm>
          <a:prstGeom prst="flowChartDocument">
            <a:avLst/>
          </a:prstGeom>
          <a:solidFill>
            <a:srgbClr val="FFFF00"/>
          </a:solidFill>
          <a:ln w="19050" cap="flat" cmpd="sng" algn="ctr">
            <a:solidFill>
              <a:schemeClr val="accent1"/>
            </a:solidFill>
            <a:prstDash val="solid"/>
            <a:round/>
            <a:headEnd type="none" w="med" len="med"/>
            <a:tailEnd type="none" w="med" len="med"/>
          </a:ln>
          <a:effectLst>
            <a:outerShdw blurRad="50800" dist="63500" dir="2700000" sx="102000" sy="102000" algn="tl" rotWithShape="0">
              <a:srgbClr val="FF0000">
                <a:alpha val="40000"/>
              </a:srgbClr>
            </a:outerShdw>
          </a:effectLst>
          <a:scene3d>
            <a:camera prst="orthographicFront"/>
            <a:lightRig rig="threePt" dir="t"/>
          </a:scene3d>
          <a:sp3d>
            <a:bevelT/>
          </a:sp3d>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r>
              <a:rPr lang="zh-TW" altLang="en-US" sz="2000" b="1" dirty="0">
                <a:solidFill>
                  <a:srgbClr val="000099"/>
                </a:solidFill>
                <a:latin typeface="Microsoft YaHei" pitchFamily="34" charset="-122"/>
                <a:ea typeface="Microsoft YaHei" pitchFamily="34" charset="-122"/>
                <a:cs typeface="Tahoma" pitchFamily="34" charset="0"/>
              </a:rPr>
              <a:t>变化 </a:t>
            </a:r>
            <a:r>
              <a:rPr lang="en-US" altLang="zh-TW" sz="2000" b="1" dirty="0">
                <a:solidFill>
                  <a:srgbClr val="000099"/>
                </a:solidFill>
                <a:latin typeface="Microsoft YaHei" pitchFamily="34" charset="-122"/>
                <a:ea typeface="Microsoft YaHei" pitchFamily="34" charset="-122"/>
                <a:cs typeface="Tahoma" pitchFamily="34" charset="0"/>
              </a:rPr>
              <a:t>1</a:t>
            </a:r>
            <a:endParaRPr lang="zh-TW" altLang="en-US" sz="2000" b="1" dirty="0">
              <a:solidFill>
                <a:srgbClr val="000099"/>
              </a:solidFill>
              <a:latin typeface="Microsoft YaHei" pitchFamily="34" charset="-122"/>
              <a:ea typeface="Microsoft YaHei" pitchFamily="34" charset="-122"/>
              <a:cs typeface="Tahoma" pitchFamily="34" charset="0"/>
            </a:endParaRPr>
          </a:p>
        </p:txBody>
      </p:sp>
    </p:spTree>
    <p:extLst>
      <p:ext uri="{BB962C8B-B14F-4D97-AF65-F5344CB8AC3E}">
        <p14:creationId xmlns:p14="http://schemas.microsoft.com/office/powerpoint/2010/main" val="838998852"/>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PowerPoint template Oct 2015">
  <a:themeElements>
    <a:clrScheme name="BSI">
      <a:dk1>
        <a:srgbClr val="000000"/>
      </a:dk1>
      <a:lt1>
        <a:srgbClr val="FFFFFF"/>
      </a:lt1>
      <a:dk2>
        <a:srgbClr val="FF2B1F"/>
      </a:dk2>
      <a:lt2>
        <a:srgbClr val="FFFFFF"/>
      </a:lt2>
      <a:accent1>
        <a:srgbClr val="FF2B1F"/>
      </a:accent1>
      <a:accent2>
        <a:srgbClr val="007D8A"/>
      </a:accent2>
      <a:accent3>
        <a:srgbClr val="00A3AD"/>
      </a:accent3>
      <a:accent4>
        <a:srgbClr val="6F6F6F"/>
      </a:accent4>
      <a:accent5>
        <a:srgbClr val="9B9B9B"/>
      </a:accent5>
      <a:accent6>
        <a:srgbClr val="E6F6F7"/>
      </a:accent6>
      <a:hlink>
        <a:srgbClr val="0563C1"/>
      </a:hlink>
      <a:folHlink>
        <a:srgbClr val="954F72"/>
      </a:folHlink>
    </a:clrScheme>
    <a:fontScheme name="BSI">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9" id="{8AD66D6F-C1CD-49F0-85FB-E3ACE22E9D75}" vid="{EA29A28E-D7EF-4F56-8FEC-DC514FF8BF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SI_RelatedSector xmlns="577468a3-8908-491b-8504-adf343b6a280">Aerospace</BSI_RelatedSector>
    <Author_x0028_s_x0029_ xmlns="577468a3-8908-491b-8504-adf343b6a280">
      <UserInfo>
        <DisplayName/>
        <AccountId xsi:nil="true"/>
        <AccountType/>
      </UserInfo>
    </Author_x0028_s_x0029_>
    <Executive_x0020_Summary xmlns="577468a3-8908-491b-8504-adf343b6a280" xsi:nil="true"/>
    <Associated_x0020_Region xmlns="577468a3-8908-491b-8504-adf343b6a280">
      <Value>Global</Value>
    </Associated_x0020_Region>
    <Associated_x0020_Business_x0020_Stream xmlns="577468a3-8908-491b-8504-adf343b6a280">
      <Value>Global</Value>
    </Associated_x0020_Business_x0020_Stream>
    <_dlc_DocId xmlns="577468a3-8908-491b-8504-adf343b6a280">X2NRS4N5DJD3-479-81</_dlc_DocId>
    <Publish_x0020_Date xmlns="577468a3-8908-491b-8504-adf343b6a280">2015-10-13T07:16:20+00:00</Publish_x0020_Date>
    <TaxCatchAll xmlns="577468a3-8908-491b-8504-adf343b6a280"/>
    <_dlc_DocIdUrl xmlns="577468a3-8908-491b-8504-adf343b6a280">
      <Url>https://intranet.bsi-global.com/OurBSI/BusinessFunctions/Marketing/Brand/Templates/_layouts/DocIdRedir.aspx?ID=X2NRS4N5DJD3-479-81</Url>
      <Description>X2NRS4N5DJD3-479-81</Description>
    </_dlc_DocIdUrl>
    <TaxKeywordTaxHTField xmlns="577468a3-8908-491b-8504-adf343b6a280">
      <Terms xmlns="http://schemas.microsoft.com/office/infopath/2007/PartnerControls"/>
    </TaxKeywordTaxHTField>
    <BSI_BusinessFunctions xmlns="577468a3-8908-491b-8504-adf343b6a280">Business Development</BSI_BusinessFunctions>
  </documentManagement>
</p:properties>
</file>

<file path=customXml/item4.xml><?xml version="1.0" encoding="utf-8"?>
<ct:contentTypeSchema xmlns:ct="http://schemas.microsoft.com/office/2006/metadata/contentType" xmlns:ma="http://schemas.microsoft.com/office/2006/metadata/properties/metaAttributes" ct:_="" ma:_="" ma:contentTypeName="BSI Document" ma:contentTypeID="0x01010058BB4A1BCFDA71419E91871CCF50BB0500882397598944924C8D26471266149F56" ma:contentTypeVersion="23" ma:contentTypeDescription="" ma:contentTypeScope="" ma:versionID="d0869cb85516ca052ecd4555c277376d">
  <xsd:schema xmlns:xsd="http://www.w3.org/2001/XMLSchema" xmlns:xs="http://www.w3.org/2001/XMLSchema" xmlns:p="http://schemas.microsoft.com/office/2006/metadata/properties" xmlns:ns2="577468a3-8908-491b-8504-adf343b6a280" targetNamespace="http://schemas.microsoft.com/office/2006/metadata/properties" ma:root="true" ma:fieldsID="7bdebaa63e7d1acc9282465d98f3e4c5" ns2:_="">
    <xsd:import namespace="577468a3-8908-491b-8504-adf343b6a280"/>
    <xsd:element name="properties">
      <xsd:complexType>
        <xsd:sequence>
          <xsd:element name="documentManagement">
            <xsd:complexType>
              <xsd:all>
                <xsd:element ref="ns2:Executive_x0020_Summary" minOccurs="0"/>
                <xsd:element ref="ns2:BSI_BusinessFunctions" minOccurs="0"/>
                <xsd:element ref="ns2:Associated_x0020_Region" minOccurs="0"/>
                <xsd:element ref="ns2:Associated_x0020_Business_x0020_Stream" minOccurs="0"/>
                <xsd:element ref="ns2:BSI_RelatedSector" minOccurs="0"/>
                <xsd:element ref="ns2:Author_x0028_s_x0029_" minOccurs="0"/>
                <xsd:element ref="ns2:Publish_x0020_Date" minOccurs="0"/>
                <xsd:element ref="ns2:TaxKeywordTaxHTField" minOccurs="0"/>
                <xsd:element ref="ns2:TaxCatchAll" minOccurs="0"/>
                <xsd:element ref="ns2:TaxCatchAllLabe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7468a3-8908-491b-8504-adf343b6a280" elementFormDefault="qualified">
    <xsd:import namespace="http://schemas.microsoft.com/office/2006/documentManagement/types"/>
    <xsd:import namespace="http://schemas.microsoft.com/office/infopath/2007/PartnerControls"/>
    <xsd:element name="Executive_x0020_Summary" ma:index="2" nillable="true" ma:displayName="Executive Summary" ma:internalName="Executive_x0020_Summary">
      <xsd:simpleType>
        <xsd:restriction base="dms:Note">
          <xsd:maxLength value="255"/>
        </xsd:restriction>
      </xsd:simpleType>
    </xsd:element>
    <xsd:element name="BSI_BusinessFunctions" ma:index="3" nillable="true" ma:displayName="Related Business Function" ma:default="Business Development" ma:format="Dropdown" ma:internalName="BSI_BusinessFunctions">
      <xsd:simpleType>
        <xsd:restriction base="dms:Choice">
          <xsd:enumeration value="Sales"/>
          <xsd:enumeration value="Customer Insight &amp; Engagement"/>
          <xsd:enumeration value="Finance"/>
          <xsd:enumeration value="HR"/>
          <xsd:enumeration value="IT"/>
          <xsd:enumeration value="Legal"/>
          <xsd:enumeration value="Marketing"/>
          <xsd:enumeration value="Operations"/>
          <xsd:enumeration value="Compliance and Risk"/>
          <xsd:enumeration value="Sales"/>
          <xsd:enumeration value="Corporate Governance"/>
          <xsd:enumeration value="Information Security"/>
          <xsd:enumeration value="Business Development"/>
          <xsd:enumeration value="Consumer Insight"/>
          <xsd:enumeration value="HSE"/>
          <xsd:enumeration value="BCM"/>
          <xsd:enumeration value="Group Commercial Insurance Programme"/>
          <xsd:enumeration value="N/A"/>
        </xsd:restriction>
      </xsd:simpleType>
    </xsd:element>
    <xsd:element name="Associated_x0020_Region" ma:index="4" nillable="true" ma:displayName="Associated Region" ma:default="Global" ma:internalName="Associated_x0020_Region" ma:readOnly="false">
      <xsd:complexType>
        <xsd:complexContent>
          <xsd:extension base="dms:MultiChoice">
            <xsd:sequence>
              <xsd:element name="Value" maxOccurs="unbounded" minOccurs="0" nillable="true">
                <xsd:simpleType>
                  <xsd:restriction base="dms:Choice">
                    <xsd:enumeration value="Global"/>
                    <xsd:enumeration value="Americas"/>
                    <xsd:enumeration value="Asia Pacific"/>
                    <xsd:enumeration value="EMEA"/>
                  </xsd:restriction>
                </xsd:simpleType>
              </xsd:element>
            </xsd:sequence>
          </xsd:extension>
        </xsd:complexContent>
      </xsd:complexType>
    </xsd:element>
    <xsd:element name="Associated_x0020_Business_x0020_Stream" ma:index="5" nillable="true" ma:displayName="Associated Business Stream" ma:default="Global" ma:internalName="Associated_x0020_Business_x0020_Stream">
      <xsd:complexType>
        <xsd:complexContent>
          <xsd:extension base="dms:MultiChoice">
            <xsd:sequence>
              <xsd:element name="Value" maxOccurs="unbounded" minOccurs="0" nillable="true">
                <xsd:simpleType>
                  <xsd:restriction base="dms:Choice">
                    <xsd:enumeration value="Global"/>
                    <xsd:enumeration value="Training Stream"/>
                    <xsd:enumeration value="Assurance Stream"/>
                    <xsd:enumeration value="Advisory Stream"/>
                    <xsd:enumeration value="Standards Stream"/>
                    <xsd:enumeration value="Medical Devices Stream"/>
                  </xsd:restriction>
                </xsd:simpleType>
              </xsd:element>
            </xsd:sequence>
          </xsd:extension>
        </xsd:complexContent>
      </xsd:complexType>
    </xsd:element>
    <xsd:element name="BSI_RelatedSector" ma:index="6" nillable="true" ma:displayName="Related Sector" ma:default="Aerospace" ma:format="Dropdown" ma:internalName="BSI_RelatedSector">
      <xsd:simpleType>
        <xsd:restriction base="dms:Choice">
          <xsd:enumeration value="Aerospace"/>
          <xsd:enumeration value="Automative"/>
          <xsd:enumeration value="Construction"/>
          <xsd:enumeration value="Energy &amp; Utilities"/>
          <xsd:enumeration value="Medical Devices"/>
          <xsd:enumeration value="N/A"/>
          <xsd:enumeration value="Healthcare"/>
        </xsd:restriction>
      </xsd:simpleType>
    </xsd:element>
    <xsd:element name="Author_x0028_s_x0029_" ma:index="7" nillable="true" ma:displayName="Author(s)" ma:list="UserInfo" ma:SharePointGroup="0" ma:internalName="Author_x0028_s_x0029_"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_x0020_Date" ma:index="8" nillable="true" ma:displayName="Publish Date" ma:default="[today]" ma:format="DateOnly" ma:internalName="Publish_x0020_Date">
      <xsd:simpleType>
        <xsd:restriction base="dms:DateTime"/>
      </xsd:simpleType>
    </xsd:element>
    <xsd:element name="TaxKeywordTaxHTField" ma:index="12" nillable="true" ma:taxonomy="true" ma:internalName="TaxKeywordTaxHTField" ma:taxonomyFieldName="TaxKeyword" ma:displayName="Enterprise Keywords" ma:fieldId="{23f27201-bee3-471e-b2e7-b64fd8b7ca38}" ma:taxonomyMulti="true" ma:sspId="005eca01-e4b6-45bb-9852-d981ca79b31c"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hidden="true" ma:list="{bfc42f5b-c8a7-495f-b613-88b910dcc9a5}" ma:internalName="TaxCatchAll" ma:showField="CatchAllData" ma:web="577468a3-8908-491b-8504-adf343b6a280">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bfc42f5b-c8a7-495f-b613-88b910dcc9a5}" ma:internalName="TaxCatchAllLabel" ma:readOnly="true" ma:showField="CatchAllDataLabel" ma:web="577468a3-8908-491b-8504-adf343b6a280">
      <xsd:complexType>
        <xsd:complexContent>
          <xsd:extension base="dms:MultiChoiceLookup">
            <xsd:sequence>
              <xsd:element name="Value" type="dms:Lookup" maxOccurs="unbounded" minOccurs="0" nillable="true"/>
            </xsd:sequence>
          </xsd:extension>
        </xsd:complexContent>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8B1D6-65EF-44A7-9A6A-56614F1EBE8A}">
  <ds:schemaRefs>
    <ds:schemaRef ds:uri="http://schemas.microsoft.com/sharepoint/events"/>
  </ds:schemaRefs>
</ds:datastoreItem>
</file>

<file path=customXml/itemProps2.xml><?xml version="1.0" encoding="utf-8"?>
<ds:datastoreItem xmlns:ds="http://schemas.openxmlformats.org/officeDocument/2006/customXml" ds:itemID="{44977FA1-2269-418B-B235-FADD5466B538}">
  <ds:schemaRefs>
    <ds:schemaRef ds:uri="http://schemas.microsoft.com/sharepoint/v3/contenttype/forms"/>
  </ds:schemaRefs>
</ds:datastoreItem>
</file>

<file path=customXml/itemProps3.xml><?xml version="1.0" encoding="utf-8"?>
<ds:datastoreItem xmlns:ds="http://schemas.openxmlformats.org/officeDocument/2006/customXml" ds:itemID="{0740F431-FD66-4E6C-A729-D303074ED67C}">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577468a3-8908-491b-8504-adf343b6a280"/>
    <ds:schemaRef ds:uri="http://www.w3.org/XML/1998/namespace"/>
  </ds:schemaRefs>
</ds:datastoreItem>
</file>

<file path=customXml/itemProps4.xml><?xml version="1.0" encoding="utf-8"?>
<ds:datastoreItem xmlns:ds="http://schemas.openxmlformats.org/officeDocument/2006/customXml" ds:itemID="{77A9121E-DC95-434C-A528-9F4C302A72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7468a3-8908-491b-8504-adf343b6a2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 Oct 2015</Template>
  <TotalTime>4778</TotalTime>
  <Words>5234</Words>
  <Application>Microsoft Office PowerPoint</Application>
  <PresentationFormat>自訂</PresentationFormat>
  <Paragraphs>643</Paragraphs>
  <Slides>40</Slides>
  <Notes>19</Notes>
  <HiddenSlides>0</HiddenSlides>
  <MMClips>0</MMClips>
  <ScaleCrop>false</ScaleCrop>
  <HeadingPairs>
    <vt:vector size="8" baseType="variant">
      <vt:variant>
        <vt:lpstr>使用字型</vt:lpstr>
      </vt:variant>
      <vt:variant>
        <vt:i4>15</vt:i4>
      </vt:variant>
      <vt:variant>
        <vt:lpstr>佈景主題</vt:lpstr>
      </vt:variant>
      <vt:variant>
        <vt:i4>1</vt:i4>
      </vt:variant>
      <vt:variant>
        <vt:lpstr>內嵌 OLE 伺服程式</vt:lpstr>
      </vt:variant>
      <vt:variant>
        <vt:i4>1</vt:i4>
      </vt:variant>
      <vt:variant>
        <vt:lpstr>投影片標題</vt:lpstr>
      </vt:variant>
      <vt:variant>
        <vt:i4>40</vt:i4>
      </vt:variant>
    </vt:vector>
  </HeadingPairs>
  <TitlesOfParts>
    <vt:vector size="57" baseType="lpstr">
      <vt:lpstr>微软雅黑</vt:lpstr>
      <vt:lpstr>微软雅黑</vt:lpstr>
      <vt:lpstr>宋体</vt:lpstr>
      <vt:lpstr>宋体</vt:lpstr>
      <vt:lpstr>ヒラギノ角ゴ Pro W3</vt:lpstr>
      <vt:lpstr>細明體</vt:lpstr>
      <vt:lpstr>微軟正黑體</vt:lpstr>
      <vt:lpstr>新細明體</vt:lpstr>
      <vt:lpstr>標楷體</vt:lpstr>
      <vt:lpstr>Arial</vt:lpstr>
      <vt:lpstr>Calibri</vt:lpstr>
      <vt:lpstr>Tahoma</vt:lpstr>
      <vt:lpstr>Times New Roman</vt:lpstr>
      <vt:lpstr>Wingdings</vt:lpstr>
      <vt:lpstr>Wingdings 2</vt:lpstr>
      <vt:lpstr>PowerPoint template Oct 2015</vt:lpstr>
      <vt:lpstr>多媒體項目</vt:lpstr>
      <vt:lpstr>PowerPoint 簡報</vt:lpstr>
      <vt:lpstr>讲师简介 – 高毅民</vt:lpstr>
      <vt:lpstr>PowerPoint 簡報</vt:lpstr>
      <vt:lpstr>PowerPoint 簡報</vt:lpstr>
      <vt:lpstr>ISO 45001标准制订过程</vt:lpstr>
      <vt:lpstr>ISO于2018.3.12发布ISO 45001 IS版本</vt:lpstr>
      <vt:lpstr>方向决定一切!</vt:lpstr>
      <vt:lpstr>ISO 45001新版9个关键变化</vt:lpstr>
      <vt:lpstr>PowerPoint 簡報</vt:lpstr>
      <vt:lpstr>ISO 45001 职业健康安全管理体系模型  </vt:lpstr>
      <vt:lpstr>ISO 9001、14001、45001管理体系模型</vt:lpstr>
      <vt:lpstr>PowerPoint 簡報</vt:lpstr>
      <vt:lpstr>PowerPoint 簡報</vt:lpstr>
      <vt:lpstr>PowerPoint 簡報</vt:lpstr>
      <vt:lpstr>管理体系在企业管理中的功能 </vt:lpstr>
      <vt:lpstr>PowerPoint 簡報</vt:lpstr>
      <vt:lpstr>PowerPoint 簡報</vt:lpstr>
      <vt:lpstr>PowerPoint 簡報</vt:lpstr>
      <vt:lpstr>危险源辨识 – 危险源的种类</vt:lpstr>
      <vt:lpstr>社会心理健康征状</vt:lpstr>
      <vt:lpstr>职业健康安全风险和机遇的评估</vt:lpstr>
      <vt:lpstr>职业健康安全「管理体系」风险和机遇的评估</vt:lpstr>
      <vt:lpstr>PowerPoint 簡報</vt:lpstr>
      <vt:lpstr>5  领导作用 5.1  领导作用和承诺    </vt:lpstr>
      <vt:lpstr>5 领导作用  5.4  工作人员的协商和参与  (1/2)       </vt:lpstr>
      <vt:lpstr>5 领导作用  5.4  工作人员的协商和参与  (2/2)       </vt:lpstr>
      <vt:lpstr>PowerPoint 簡報</vt:lpstr>
      <vt:lpstr>8  运行        8.1 运行的策划和控制   8.1.3  变更管理</vt:lpstr>
      <vt:lpstr>外部供应商的分类</vt:lpstr>
      <vt:lpstr>8  运行 8.1 运行的策划和控制  8.1.4  采购    </vt:lpstr>
      <vt:lpstr>PowerPoint 簡報</vt:lpstr>
      <vt:lpstr>PowerPoint 簡報</vt:lpstr>
      <vt:lpstr>8  运行 8.1 运行的策划和控制 8.1.4  采购       8.1.4.2  承包商</vt:lpstr>
      <vt:lpstr>8  运行 8.1 运行的策划和控制  8.1.4  采购  8.1.4.3  外包</vt:lpstr>
      <vt:lpstr>ISO 45001新版9个关键变化</vt:lpstr>
      <vt:lpstr>结论</vt:lpstr>
      <vt:lpstr>BSI  ISO 45001相关课程</vt:lpstr>
      <vt:lpstr>PowerPoint 簡報</vt:lpstr>
      <vt:lpstr>Q &amp; A</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Tracy Xia</dc:creator>
  <cp:lastModifiedBy>YiMin Gao</cp:lastModifiedBy>
  <cp:revision>219</cp:revision>
  <dcterms:created xsi:type="dcterms:W3CDTF">2016-03-30T12:23:06Z</dcterms:created>
  <dcterms:modified xsi:type="dcterms:W3CDTF">2018-08-19T02:43:09Z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_dlc_DocIdItemGuid">
    <vt:lpwstr>6b78853c-6ab7-4813-a06d-312ba52c7f6d</vt:lpwstr>
  </property>
  <property fmtid="{D5CDD505-2E9C-101B-9397-08002B2CF9AE}" pid="4" name="ContentTypeId">
    <vt:lpwstr>0x01010058BB4A1BCFDA71419E91871CCF50BB0500882397598944924C8D26471266149F56</vt:lpwstr>
  </property>
</Properties>
</file>